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8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1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2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9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0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5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6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0EBB-C1EF-41D0-B6F7-653A39A8074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2632-EEA0-4411-885D-6716BFF43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482"/>
            <a:ext cx="9601200" cy="674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4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402"/>
            <a:ext cx="9601200" cy="655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9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138"/>
            <a:ext cx="9601200" cy="641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6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428"/>
            <a:ext cx="9601200" cy="710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9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2022-09-09T20:58:22Z</dcterms:created>
  <dcterms:modified xsi:type="dcterms:W3CDTF">2022-09-09T21:00:53Z</dcterms:modified>
</cp:coreProperties>
</file>