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601200" cy="7315200"/>
  <p:notesSz cx="9144000" cy="6858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63" y="-82"/>
      </p:cViewPr>
      <p:guideLst>
        <p:guide orient="horz" pos="2304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272454"/>
            <a:ext cx="816102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4145280"/>
            <a:ext cx="672084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0EBB-C1EF-41D0-B6F7-653A39A8074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2632-EEA0-4411-885D-6716BFF43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88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0EBB-C1EF-41D0-B6F7-653A39A8074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2632-EEA0-4411-885D-6716BFF43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18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292948"/>
            <a:ext cx="2160270" cy="624162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292948"/>
            <a:ext cx="6320790" cy="6241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0EBB-C1EF-41D0-B6F7-653A39A8074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2632-EEA0-4411-885D-6716BFF43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320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0EBB-C1EF-41D0-B6F7-653A39A8074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2632-EEA0-4411-885D-6716BFF43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99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4700694"/>
            <a:ext cx="8161020" cy="145288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3100495"/>
            <a:ext cx="8161020" cy="1600199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0EBB-C1EF-41D0-B6F7-653A39A8074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2632-EEA0-4411-885D-6716BFF43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6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1706880"/>
            <a:ext cx="4240530" cy="482769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1706880"/>
            <a:ext cx="4240530" cy="482769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0EBB-C1EF-41D0-B6F7-653A39A8074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2632-EEA0-4411-885D-6716BFF43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83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637454"/>
            <a:ext cx="4242197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2319867"/>
            <a:ext cx="4242197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1637454"/>
            <a:ext cx="4243864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2319867"/>
            <a:ext cx="4243864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0EBB-C1EF-41D0-B6F7-653A39A8074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2632-EEA0-4411-885D-6716BFF43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7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0EBB-C1EF-41D0-B6F7-653A39A8074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2632-EEA0-4411-885D-6716BFF43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00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0EBB-C1EF-41D0-B6F7-653A39A8074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2632-EEA0-4411-885D-6716BFF43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506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1253"/>
            <a:ext cx="3158729" cy="123952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291254"/>
            <a:ext cx="5367338" cy="6243321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1530774"/>
            <a:ext cx="3158729" cy="5003801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0EBB-C1EF-41D0-B6F7-653A39A8074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2632-EEA0-4411-885D-6716BFF43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55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5120640"/>
            <a:ext cx="5760720" cy="60452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653627"/>
            <a:ext cx="5760720" cy="43891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5725161"/>
            <a:ext cx="5760720" cy="85851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0EBB-C1EF-41D0-B6F7-653A39A8074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2632-EEA0-4411-885D-6716BFF43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61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706880"/>
            <a:ext cx="8641080" cy="482769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10EBB-C1EF-41D0-B6F7-653A39A8074A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6780107"/>
            <a:ext cx="30403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12632-EEA0-4411-885D-6716BFF43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83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7482"/>
            <a:ext cx="9601200" cy="674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749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8402"/>
            <a:ext cx="9601200" cy="655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397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1138"/>
            <a:ext cx="9601200" cy="6412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069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428"/>
            <a:ext cx="9601200" cy="7108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397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Acres</dc:creator>
  <cp:lastModifiedBy>Mike Acres</cp:lastModifiedBy>
  <cp:revision>1</cp:revision>
  <dcterms:created xsi:type="dcterms:W3CDTF">2022-09-09T20:58:22Z</dcterms:created>
  <dcterms:modified xsi:type="dcterms:W3CDTF">2022-09-09T21:00:53Z</dcterms:modified>
</cp:coreProperties>
</file>