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601200" cy="7315200"/>
  <p:notesSz cx="9144000" cy="6858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63" y="-82"/>
      </p:cViewPr>
      <p:guideLst>
        <p:guide orient="horz" pos="2304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272454"/>
            <a:ext cx="816102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4145280"/>
            <a:ext cx="672084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F891-0DDA-4E7A-968B-2266D269D0D4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7A1B-C2B2-4E53-A430-867484991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4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F891-0DDA-4E7A-968B-2266D269D0D4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7A1B-C2B2-4E53-A430-867484991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2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313267"/>
            <a:ext cx="2268616" cy="66564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313267"/>
            <a:ext cx="6645831" cy="66564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F891-0DDA-4E7A-968B-2266D269D0D4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7A1B-C2B2-4E53-A430-867484991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07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F891-0DDA-4E7A-968B-2266D269D0D4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7A1B-C2B2-4E53-A430-867484991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5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700694"/>
            <a:ext cx="8161020" cy="145288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100495"/>
            <a:ext cx="8161020" cy="160019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F891-0DDA-4E7A-968B-2266D269D0D4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7A1B-C2B2-4E53-A430-867484991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563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F891-0DDA-4E7A-968B-2266D269D0D4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7A1B-C2B2-4E53-A430-867484991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70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37454"/>
            <a:ext cx="4242197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319867"/>
            <a:ext cx="4242197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637454"/>
            <a:ext cx="4243864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319867"/>
            <a:ext cx="4243864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F891-0DDA-4E7A-968B-2266D269D0D4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7A1B-C2B2-4E53-A430-867484991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00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F891-0DDA-4E7A-968B-2266D269D0D4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7A1B-C2B2-4E53-A430-867484991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57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F891-0DDA-4E7A-968B-2266D269D0D4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7A1B-C2B2-4E53-A430-867484991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1253"/>
            <a:ext cx="3158729" cy="123952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91254"/>
            <a:ext cx="5367338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1530774"/>
            <a:ext cx="3158729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F891-0DDA-4E7A-968B-2266D269D0D4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7A1B-C2B2-4E53-A430-867484991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0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5120640"/>
            <a:ext cx="576072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53627"/>
            <a:ext cx="576072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725161"/>
            <a:ext cx="576072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F891-0DDA-4E7A-968B-2266D269D0D4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D7A1B-C2B2-4E53-A430-867484991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38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706880"/>
            <a:ext cx="8641080" cy="482769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2F891-0DDA-4E7A-968B-2266D269D0D4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780107"/>
            <a:ext cx="30403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D7A1B-C2B2-4E53-A430-867484991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43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525"/>
            <a:ext cx="9601200" cy="653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04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120"/>
            <a:ext cx="9601200" cy="621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268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402"/>
            <a:ext cx="9601200" cy="655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17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971"/>
            <a:ext cx="9601200" cy="7157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00" y="31750"/>
            <a:ext cx="7594600" cy="725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16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428"/>
            <a:ext cx="9601200" cy="7108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166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254"/>
            <a:ext cx="9601200" cy="698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835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113"/>
            <a:ext cx="9601200" cy="681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100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Custom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1</cp:revision>
  <dcterms:created xsi:type="dcterms:W3CDTF">2022-09-08T15:01:13Z</dcterms:created>
  <dcterms:modified xsi:type="dcterms:W3CDTF">2022-09-08T15:06:43Z</dcterms:modified>
</cp:coreProperties>
</file>