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73152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160" y="-67"/>
      </p:cViewPr>
      <p:guideLst>
        <p:guide orient="horz" pos="316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3124624"/>
            <a:ext cx="621792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69976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8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43071" y="591397"/>
            <a:ext cx="1316990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1" y="591397"/>
            <a:ext cx="3829050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8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463454"/>
            <a:ext cx="621792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263180"/>
            <a:ext cx="621792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0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3441277"/>
            <a:ext cx="2573020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040" y="3441277"/>
            <a:ext cx="2573020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9"/>
            <a:ext cx="323215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3189817"/>
            <a:ext cx="323215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2251499"/>
            <a:ext cx="323342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189817"/>
            <a:ext cx="323342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7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2104814"/>
            <a:ext cx="2406650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8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7040880"/>
            <a:ext cx="438912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98737"/>
            <a:ext cx="438912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872096"/>
            <a:ext cx="438912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9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346961"/>
            <a:ext cx="658368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9322647"/>
            <a:ext cx="17068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CC166-BC37-4EE7-BD27-6551145B92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9322647"/>
            <a:ext cx="23164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9322647"/>
            <a:ext cx="17068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5155-75AE-4608-ABA4-AE2323DD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4450"/>
            <a:ext cx="7302500" cy="99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88900"/>
            <a:ext cx="7251700" cy="98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5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368300"/>
            <a:ext cx="7251700" cy="93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7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84150"/>
            <a:ext cx="7277100" cy="969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7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39700"/>
            <a:ext cx="7277100" cy="97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72136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3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71120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5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0"/>
            <a:ext cx="70739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1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4450"/>
            <a:ext cx="7264400" cy="99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73025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4450"/>
            <a:ext cx="7289800" cy="99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2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003300"/>
            <a:ext cx="7289800" cy="80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0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7137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9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69850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5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7315200" cy="97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35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184150"/>
            <a:ext cx="7251700" cy="969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8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68072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20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67310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8" y="0"/>
            <a:ext cx="6604383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34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0"/>
            <a:ext cx="70993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7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72263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8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72390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7264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228600"/>
            <a:ext cx="72771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5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4450"/>
            <a:ext cx="7264400" cy="99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139700"/>
            <a:ext cx="7251700" cy="97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28600"/>
            <a:ext cx="72644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04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Acres</dc:creator>
  <cp:lastModifiedBy>Mike Acres</cp:lastModifiedBy>
  <cp:revision>3</cp:revision>
  <dcterms:created xsi:type="dcterms:W3CDTF">2022-09-11T22:29:42Z</dcterms:created>
  <dcterms:modified xsi:type="dcterms:W3CDTF">2022-09-11T23:05:28Z</dcterms:modified>
</cp:coreProperties>
</file>