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601200" cy="7315200"/>
  <p:notesSz cx="9144000" cy="6858000"/>
  <p:defaultTextStyle>
    <a:defPPr>
      <a:defRPr lang="en-US"/>
    </a:defPPr>
    <a:lvl1pPr marL="0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3306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6612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9918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33224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6531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99837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83143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66449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363" y="-82"/>
      </p:cViewPr>
      <p:guideLst>
        <p:guide orient="horz" pos="2304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272454"/>
            <a:ext cx="8161020" cy="15680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4145280"/>
            <a:ext cx="6720840" cy="18694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6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9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3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6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9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3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6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70B6-9A7C-4266-9F63-85662F973724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0F33A-E182-4648-901D-24F66B141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303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70B6-9A7C-4266-9F63-85662F973724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0F33A-E182-4648-901D-24F66B141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23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9248" y="313267"/>
            <a:ext cx="2268616" cy="665649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397" y="313267"/>
            <a:ext cx="6645831" cy="665649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70B6-9A7C-4266-9F63-85662F973724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0F33A-E182-4648-901D-24F66B141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74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70B6-9A7C-4266-9F63-85662F973724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0F33A-E182-4648-901D-24F66B141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536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4700694"/>
            <a:ext cx="8161020" cy="1452880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3100495"/>
            <a:ext cx="8161020" cy="1600199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30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661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99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32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65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998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31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64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70B6-9A7C-4266-9F63-85662F973724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0F33A-E182-4648-901D-24F66B141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686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397" y="1820334"/>
            <a:ext cx="4457224" cy="5149426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0640" y="1820334"/>
            <a:ext cx="4457224" cy="5149426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70B6-9A7C-4266-9F63-85662F973724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0F33A-E182-4648-901D-24F66B141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713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292947"/>
            <a:ext cx="864108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1637454"/>
            <a:ext cx="4242197" cy="68241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" y="2319867"/>
            <a:ext cx="4242197" cy="421470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7" y="1637454"/>
            <a:ext cx="4243864" cy="68241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7" y="2319867"/>
            <a:ext cx="4243864" cy="421470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70B6-9A7C-4266-9F63-85662F973724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0F33A-E182-4648-901D-24F66B141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379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70B6-9A7C-4266-9F63-85662F973724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0F33A-E182-4648-901D-24F66B141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675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70B6-9A7C-4266-9F63-85662F973724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0F33A-E182-4648-901D-24F66B141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282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291253"/>
            <a:ext cx="3158729" cy="123952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2" y="291254"/>
            <a:ext cx="5367338" cy="6243321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" y="1530774"/>
            <a:ext cx="3158729" cy="5003801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70B6-9A7C-4266-9F63-85662F973724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0F33A-E182-4648-901D-24F66B141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908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5120640"/>
            <a:ext cx="5760720" cy="604521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653627"/>
            <a:ext cx="5760720" cy="4389120"/>
          </a:xfrm>
        </p:spPr>
        <p:txBody>
          <a:bodyPr/>
          <a:lstStyle>
            <a:lvl1pPr marL="0" indent="0">
              <a:buNone/>
              <a:defRPr sz="3400"/>
            </a:lvl1pPr>
            <a:lvl2pPr marL="483306" indent="0">
              <a:buNone/>
              <a:defRPr sz="3000"/>
            </a:lvl2pPr>
            <a:lvl3pPr marL="966612" indent="0">
              <a:buNone/>
              <a:defRPr sz="2500"/>
            </a:lvl3pPr>
            <a:lvl4pPr marL="1449918" indent="0">
              <a:buNone/>
              <a:defRPr sz="2100"/>
            </a:lvl4pPr>
            <a:lvl5pPr marL="1933224" indent="0">
              <a:buNone/>
              <a:defRPr sz="2100"/>
            </a:lvl5pPr>
            <a:lvl6pPr marL="2416531" indent="0">
              <a:buNone/>
              <a:defRPr sz="2100"/>
            </a:lvl6pPr>
            <a:lvl7pPr marL="2899837" indent="0">
              <a:buNone/>
              <a:defRPr sz="2100"/>
            </a:lvl7pPr>
            <a:lvl8pPr marL="3383143" indent="0">
              <a:buNone/>
              <a:defRPr sz="2100"/>
            </a:lvl8pPr>
            <a:lvl9pPr marL="3866449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5725161"/>
            <a:ext cx="5760720" cy="858519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70B6-9A7C-4266-9F63-85662F973724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0F33A-E182-4648-901D-24F66B141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18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292947"/>
            <a:ext cx="8641080" cy="1219200"/>
          </a:xfrm>
          <a:prstGeom prst="rect">
            <a:avLst/>
          </a:prstGeom>
        </p:spPr>
        <p:txBody>
          <a:bodyPr vert="horz" lIns="96661" tIns="48331" rIns="96661" bIns="4833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1706880"/>
            <a:ext cx="8641080" cy="4827694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6780107"/>
            <a:ext cx="2240280" cy="389467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970B6-9A7C-4266-9F63-85662F973724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6780107"/>
            <a:ext cx="3040380" cy="389467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6780107"/>
            <a:ext cx="2240280" cy="389467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0F33A-E182-4648-901D-24F66B141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667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6612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480" indent="-362480" algn="l" defTabSz="966612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5372" indent="-302066" algn="l" defTabSz="966612" rtl="0" eaLnBrk="1" latinLnBrk="0" hangingPunct="1">
        <a:spcBef>
          <a:spcPct val="20000"/>
        </a:spcBef>
        <a:buFont typeface="Arial" panose="020B0604020202020204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8265" indent="-241653" algn="l" defTabSz="9666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1571" indent="-241653" algn="l" defTabSz="966612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878" indent="-241653" algn="l" defTabSz="966612" rtl="0" eaLnBrk="1" latinLnBrk="0" hangingPunct="1">
        <a:spcBef>
          <a:spcPct val="20000"/>
        </a:spcBef>
        <a:buFont typeface="Arial" panose="020B0604020202020204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8184" indent="-241653" algn="l" defTabSz="9666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1490" indent="-241653" algn="l" defTabSz="9666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4796" indent="-241653" algn="l" defTabSz="9666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08102" indent="-241653" algn="l" defTabSz="9666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306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612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9918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3224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6531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9837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3143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6449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5077"/>
            <a:ext cx="9601200" cy="6425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319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8427"/>
            <a:ext cx="9601200" cy="6158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510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7788"/>
            <a:ext cx="9601200" cy="667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784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556"/>
            <a:ext cx="9601200" cy="7248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558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850" y="12700"/>
            <a:ext cx="7683500" cy="728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153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939"/>
            <a:ext cx="9601200" cy="7071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916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3468"/>
            <a:ext cx="9601200" cy="700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672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4745"/>
            <a:ext cx="9601200" cy="6885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915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Custom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Acres</dc:creator>
  <cp:lastModifiedBy>Mike Acres</cp:lastModifiedBy>
  <cp:revision>1</cp:revision>
  <dcterms:created xsi:type="dcterms:W3CDTF">2022-09-08T20:32:21Z</dcterms:created>
  <dcterms:modified xsi:type="dcterms:W3CDTF">2022-09-08T20:37:49Z</dcterms:modified>
</cp:coreProperties>
</file>