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601200" cy="7315200"/>
  <p:notesSz cx="9144000" cy="6858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63" y="-82"/>
      </p:cViewPr>
      <p:guideLst>
        <p:guide orient="horz" pos="230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70B6-9A7C-4266-9F63-85662F97372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F33A-E182-4648-901D-24F66B141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70B6-9A7C-4266-9F63-85662F97372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F33A-E182-4648-901D-24F66B141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2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13267"/>
            <a:ext cx="2268616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313267"/>
            <a:ext cx="664583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70B6-9A7C-4266-9F63-85662F97372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F33A-E182-4648-901D-24F66B141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7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70B6-9A7C-4266-9F63-85662F97372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F33A-E182-4648-901D-24F66B141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3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70B6-9A7C-4266-9F63-85662F97372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F33A-E182-4648-901D-24F66B141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8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70B6-9A7C-4266-9F63-85662F97372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F33A-E182-4648-901D-24F66B141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1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70B6-9A7C-4266-9F63-85662F97372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F33A-E182-4648-901D-24F66B141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79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70B6-9A7C-4266-9F63-85662F97372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F33A-E182-4648-901D-24F66B141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7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70B6-9A7C-4266-9F63-85662F97372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F33A-E182-4648-901D-24F66B141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82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70B6-9A7C-4266-9F63-85662F97372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F33A-E182-4648-901D-24F66B141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0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70B6-9A7C-4266-9F63-85662F97372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F33A-E182-4648-901D-24F66B141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970B6-9A7C-4266-9F63-85662F97372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0F33A-E182-4648-901D-24F66B141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6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5077"/>
            <a:ext cx="9601200" cy="642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31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427"/>
            <a:ext cx="9601200" cy="615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510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788"/>
            <a:ext cx="9601200" cy="667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78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56"/>
            <a:ext cx="9601200" cy="724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558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50" y="12700"/>
            <a:ext cx="7683500" cy="728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153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39"/>
            <a:ext cx="9601200" cy="70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916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468"/>
            <a:ext cx="9601200" cy="700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672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745"/>
            <a:ext cx="9601200" cy="688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915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Custom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Acres</dc:creator>
  <cp:lastModifiedBy>Mike Acres</cp:lastModifiedBy>
  <cp:revision>1</cp:revision>
  <dcterms:created xsi:type="dcterms:W3CDTF">2022-09-08T20:32:21Z</dcterms:created>
  <dcterms:modified xsi:type="dcterms:W3CDTF">2022-09-08T20:37:49Z</dcterms:modified>
</cp:coreProperties>
</file>