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73152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064" y="-72"/>
      </p:cViewPr>
      <p:guideLst>
        <p:guide orient="horz" pos="2880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840568"/>
            <a:ext cx="621792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181600"/>
            <a:ext cx="51206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0240-5EB4-4AFE-B865-98FAB7832D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6413-1AD2-4269-9284-537E4AA82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3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0240-5EB4-4AFE-B865-98FAB7832D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6413-1AD2-4269-9284-537E4AA82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20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43071" y="488951"/>
            <a:ext cx="1316990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1" y="488951"/>
            <a:ext cx="382905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0240-5EB4-4AFE-B865-98FAB7832D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6413-1AD2-4269-9284-537E4AA82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47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0240-5EB4-4AFE-B865-98FAB7832D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6413-1AD2-4269-9284-537E4AA82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46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875867"/>
            <a:ext cx="621792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3875618"/>
            <a:ext cx="621792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0240-5EB4-4AFE-B865-98FAB7832D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6413-1AD2-4269-9284-537E4AA82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28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2844800"/>
            <a:ext cx="2573020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7040" y="2844800"/>
            <a:ext cx="2573020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0240-5EB4-4AFE-B865-98FAB7832D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6413-1AD2-4269-9284-537E4AA82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92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6184"/>
            <a:ext cx="658368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046817"/>
            <a:ext cx="3232150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899833"/>
            <a:ext cx="3232150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0" y="2046817"/>
            <a:ext cx="3233420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2899833"/>
            <a:ext cx="3233420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0240-5EB4-4AFE-B865-98FAB7832D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6413-1AD2-4269-9284-537E4AA82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68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0240-5EB4-4AFE-B865-98FAB7832D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6413-1AD2-4269-9284-537E4AA82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8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0240-5EB4-4AFE-B865-98FAB7832D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6413-1AD2-4269-9284-537E4AA82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5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364067"/>
            <a:ext cx="2406650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0" y="364067"/>
            <a:ext cx="4089400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1" y="1913467"/>
            <a:ext cx="2406650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0240-5EB4-4AFE-B865-98FAB7832D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6413-1AD2-4269-9284-537E4AA82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2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0" y="6400800"/>
            <a:ext cx="438912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0" y="817033"/>
            <a:ext cx="438912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0" y="7156451"/>
            <a:ext cx="438912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0240-5EB4-4AFE-B865-98FAB7832D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6413-1AD2-4269-9284-537E4AA82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34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66184"/>
            <a:ext cx="658368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133601"/>
            <a:ext cx="658368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8475134"/>
            <a:ext cx="1706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90240-5EB4-4AFE-B865-98FAB7832D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8475134"/>
            <a:ext cx="23164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8475134"/>
            <a:ext cx="1706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66413-1AD2-4269-9284-537E4AA82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7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88900"/>
            <a:ext cx="7264400" cy="896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9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0"/>
            <a:ext cx="65786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23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0"/>
            <a:ext cx="65786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42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0"/>
            <a:ext cx="65786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0"/>
            <a:ext cx="66421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23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" y="0"/>
            <a:ext cx="66167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98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" y="0"/>
            <a:ext cx="64897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58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0"/>
            <a:ext cx="68961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22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" y="0"/>
            <a:ext cx="66167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44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0"/>
            <a:ext cx="66421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75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" y="0"/>
            <a:ext cx="64135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5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" y="0"/>
            <a:ext cx="64897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03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0"/>
            <a:ext cx="65278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58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0"/>
            <a:ext cx="63881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71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2" y="0"/>
            <a:ext cx="6465455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96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" y="0"/>
            <a:ext cx="65405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46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Custom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Acres</dc:creator>
  <cp:lastModifiedBy>Mike Acres</cp:lastModifiedBy>
  <cp:revision>1</cp:revision>
  <dcterms:created xsi:type="dcterms:W3CDTF">2022-09-15T18:57:58Z</dcterms:created>
  <dcterms:modified xsi:type="dcterms:W3CDTF">2022-09-15T19:06:54Z</dcterms:modified>
</cp:coreProperties>
</file>