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601200" cy="7315200"/>
  <p:notesSz cx="9144000" cy="6858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63" y="-82"/>
      </p:cViewPr>
      <p:guideLst>
        <p:guide orient="horz" pos="2304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6548-C7FB-41FE-A3F4-AF216014DCC7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82F9-D161-4C49-B162-5582BE361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17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6548-C7FB-41FE-A3F4-AF216014DCC7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82F9-D161-4C49-B162-5582BE361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4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313267"/>
            <a:ext cx="2268616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313267"/>
            <a:ext cx="6645831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6548-C7FB-41FE-A3F4-AF216014DCC7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82F9-D161-4C49-B162-5582BE361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12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6548-C7FB-41FE-A3F4-AF216014DCC7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82F9-D161-4C49-B162-5582BE361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86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6548-C7FB-41FE-A3F4-AF216014DCC7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82F9-D161-4C49-B162-5582BE361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9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6548-C7FB-41FE-A3F4-AF216014DCC7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82F9-D161-4C49-B162-5582BE361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9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6548-C7FB-41FE-A3F4-AF216014DCC7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82F9-D161-4C49-B162-5582BE361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39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6548-C7FB-41FE-A3F4-AF216014DCC7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82F9-D161-4C49-B162-5582BE361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8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6548-C7FB-41FE-A3F4-AF216014DCC7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82F9-D161-4C49-B162-5582BE361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3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6548-C7FB-41FE-A3F4-AF216014DCC7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82F9-D161-4C49-B162-5582BE361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98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6548-C7FB-41FE-A3F4-AF216014DCC7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82F9-D161-4C49-B162-5582BE361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78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86548-C7FB-41FE-A3F4-AF216014DCC7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782F9-D161-4C49-B162-5582BE361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0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121"/>
            <a:ext cx="9601200" cy="7044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17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9297"/>
            <a:ext cx="9601200" cy="677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235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622"/>
            <a:ext cx="9601200" cy="6909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69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890"/>
            <a:ext cx="9601200" cy="706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03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Acres</dc:creator>
  <cp:lastModifiedBy>Mike Acres</cp:lastModifiedBy>
  <cp:revision>1</cp:revision>
  <dcterms:created xsi:type="dcterms:W3CDTF">2022-09-07T18:54:06Z</dcterms:created>
  <dcterms:modified xsi:type="dcterms:W3CDTF">2022-09-07T18:56:47Z</dcterms:modified>
</cp:coreProperties>
</file>