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601200" cy="7315200"/>
  <p:notesSz cx="9144000" cy="6858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363" y="-82"/>
      </p:cViewPr>
      <p:guideLst>
        <p:guide orient="horz" pos="2304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272454"/>
            <a:ext cx="8161020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4145280"/>
            <a:ext cx="672084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1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4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9248" y="313267"/>
            <a:ext cx="2268616" cy="665649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397" y="313267"/>
            <a:ext cx="6645831" cy="665649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123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8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4700694"/>
            <a:ext cx="8161020" cy="1452880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3100495"/>
            <a:ext cx="8161020" cy="1600199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9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397" y="1820334"/>
            <a:ext cx="4457224" cy="514942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0640" y="1820334"/>
            <a:ext cx="4457224" cy="514942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93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292947"/>
            <a:ext cx="864108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637454"/>
            <a:ext cx="4242197" cy="68241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2319867"/>
            <a:ext cx="4242197" cy="421470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1637454"/>
            <a:ext cx="4243864" cy="68241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2319867"/>
            <a:ext cx="4243864" cy="421470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3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8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3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291253"/>
            <a:ext cx="3158729" cy="123952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291254"/>
            <a:ext cx="5367338" cy="6243321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1530774"/>
            <a:ext cx="3158729" cy="5003801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9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5120640"/>
            <a:ext cx="5760720" cy="60452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653627"/>
            <a:ext cx="5760720" cy="43891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5725161"/>
            <a:ext cx="5760720" cy="85851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77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292947"/>
            <a:ext cx="8641080" cy="1219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706880"/>
            <a:ext cx="8641080" cy="482769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6780107"/>
            <a:ext cx="2240280" cy="389467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86548-C7FB-41FE-A3F4-AF216014DCC7}" type="datetimeFigureOut">
              <a:rPr lang="en-US" smtClean="0"/>
              <a:t>9/7/2022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6780107"/>
            <a:ext cx="3040380" cy="389467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6780107"/>
            <a:ext cx="2240280" cy="389467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782F9-D161-4C49-B162-5582BE36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0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121"/>
            <a:ext cx="9601200" cy="7044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175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297"/>
            <a:ext cx="9601200" cy="677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235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622"/>
            <a:ext cx="9601200" cy="6909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69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890"/>
            <a:ext cx="9601200" cy="706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03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Acres</dc:creator>
  <cp:lastModifiedBy>Mike Acres</cp:lastModifiedBy>
  <cp:revision>1</cp:revision>
  <dcterms:created xsi:type="dcterms:W3CDTF">2022-09-07T18:54:06Z</dcterms:created>
  <dcterms:modified xsi:type="dcterms:W3CDTF">2022-09-07T18:56:47Z</dcterms:modified>
</cp:coreProperties>
</file>