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letter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8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0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7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6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6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7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8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8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5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9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DCB0E-5569-44DC-9C22-6B731B200A01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3EEB0-087E-4ED7-B62C-687452E88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1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150"/>
            <a:ext cx="91440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886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8" y="0"/>
            <a:ext cx="90269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7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350"/>
            <a:ext cx="914400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6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33" y="0"/>
            <a:ext cx="8184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8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888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Letter Paper (8.5x11 in)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2022-10-01T21:03:07Z</dcterms:created>
  <dcterms:modified xsi:type="dcterms:W3CDTF">2022-10-01T21:06:21Z</dcterms:modified>
</cp:coreProperties>
</file>