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7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0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2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1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0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7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5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5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B1178-A75A-4EA7-841B-80369B36D90A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4B5B-266B-49AB-A38E-D76696382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236"/>
            <a:ext cx="9601200" cy="678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0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4463"/>
            <a:ext cx="9601200" cy="654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4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604"/>
            <a:ext cx="9601200" cy="67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46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316"/>
            <a:ext cx="9601200" cy="69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29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2022-09-07T19:42:31Z</dcterms:created>
  <dcterms:modified xsi:type="dcterms:W3CDTF">2022-09-07T19:45:09Z</dcterms:modified>
</cp:coreProperties>
</file>