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4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7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2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8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5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8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6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6483-AEA1-4625-8C7D-AF2E435C1D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DB1C5-D07B-4CBC-B0AF-9FC9EB18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3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991"/>
            <a:ext cx="9601200" cy="683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6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6012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7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728"/>
            <a:ext cx="9601200" cy="69457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13"/>
            <a:ext cx="9601200" cy="722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2022-09-07T18:42:05Z</dcterms:created>
  <dcterms:modified xsi:type="dcterms:W3CDTF">2022-09-07T18:53:37Z</dcterms:modified>
</cp:coreProperties>
</file>