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</p:sldIdLst>
  <p:sldSz cx="73152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064" y="-72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840569"/>
            <a:ext cx="62179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181600"/>
            <a:ext cx="51206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2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9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488951"/>
            <a:ext cx="1316990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488951"/>
            <a:ext cx="382905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2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5875867"/>
            <a:ext cx="62179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3875620"/>
            <a:ext cx="62179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8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2844802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2844802"/>
            <a:ext cx="257302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7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046817"/>
            <a:ext cx="323215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899833"/>
            <a:ext cx="323215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046817"/>
            <a:ext cx="323342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2899833"/>
            <a:ext cx="323342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8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0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2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64067"/>
            <a:ext cx="240665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64069"/>
            <a:ext cx="408940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913469"/>
            <a:ext cx="240665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400802"/>
            <a:ext cx="43891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17033"/>
            <a:ext cx="43891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156453"/>
            <a:ext cx="438912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33603"/>
            <a:ext cx="65836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475136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9CBB0-D16D-42EC-B022-526BA6B6956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475136"/>
            <a:ext cx="2316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475136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BBC7A-DB35-4160-AA7C-A1CD542F7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8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1" y="1003300"/>
            <a:ext cx="7251700" cy="713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807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" y="0"/>
            <a:ext cx="6540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10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0"/>
            <a:ext cx="6616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2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0"/>
            <a:ext cx="66929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5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0"/>
            <a:ext cx="6591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32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0"/>
            <a:ext cx="6692900" cy="914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0"/>
            <a:ext cx="6591300" cy="914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0"/>
            <a:ext cx="65151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31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0"/>
            <a:ext cx="65786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30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56" y="0"/>
            <a:ext cx="638688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8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" y="825500"/>
            <a:ext cx="7251700" cy="749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8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98" y="0"/>
            <a:ext cx="6605403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6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0"/>
            <a:ext cx="66167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7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0"/>
            <a:ext cx="66294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8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65532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55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0"/>
            <a:ext cx="6591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7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0"/>
            <a:ext cx="65913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94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2</cp:revision>
  <dcterms:created xsi:type="dcterms:W3CDTF">2022-09-15T16:41:34Z</dcterms:created>
  <dcterms:modified xsi:type="dcterms:W3CDTF">2022-09-15T16:51:54Z</dcterms:modified>
</cp:coreProperties>
</file>