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</p:sldIdLst>
  <p:sldSz cx="73152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064" y="-72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2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9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488951"/>
            <a:ext cx="1316990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488951"/>
            <a:ext cx="382905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2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875620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8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2844802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2844802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7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8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0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2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4067"/>
            <a:ext cx="240665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9"/>
            <a:ext cx="40894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913469"/>
            <a:ext cx="240665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2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3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3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6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9CBB0-D16D-42EC-B022-526BA6B6956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6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6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BC7A-DB35-4160-AA7C-A1CD542F7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8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1" y="1003300"/>
            <a:ext cx="7251700" cy="713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0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0"/>
            <a:ext cx="6540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1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0"/>
            <a:ext cx="6616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0"/>
            <a:ext cx="66929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5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0"/>
            <a:ext cx="6591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32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0"/>
            <a:ext cx="6692900" cy="914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0"/>
            <a:ext cx="6591300" cy="914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0"/>
            <a:ext cx="65151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3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0"/>
            <a:ext cx="65786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0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6" y="0"/>
            <a:ext cx="638688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8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" y="825500"/>
            <a:ext cx="7251700" cy="749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8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98" y="0"/>
            <a:ext cx="6605403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6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0"/>
            <a:ext cx="66167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7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0"/>
            <a:ext cx="66294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8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6553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5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0"/>
            <a:ext cx="6591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7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0"/>
            <a:ext cx="65913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9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2</cp:revision>
  <dcterms:created xsi:type="dcterms:W3CDTF">2022-09-15T16:41:34Z</dcterms:created>
  <dcterms:modified xsi:type="dcterms:W3CDTF">2022-09-15T16:51:54Z</dcterms:modified>
</cp:coreProperties>
</file>