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7" r:id="rId8"/>
    <p:sldId id="262" r:id="rId9"/>
    <p:sldId id="263" r:id="rId10"/>
    <p:sldId id="264" r:id="rId11"/>
    <p:sldId id="265" r:id="rId12"/>
    <p:sldId id="266" r:id="rId13"/>
  </p:sldIdLst>
  <p:sldSz cx="7315200" cy="9144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6" d="100"/>
          <a:sy n="86" d="100"/>
        </p:scale>
        <p:origin x="-1200" y="346"/>
      </p:cViewPr>
      <p:guideLst>
        <p:guide orient="horz" pos="2880"/>
        <p:guide pos="230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8640" y="2840568"/>
            <a:ext cx="621792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7280" y="5181600"/>
            <a:ext cx="512064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77AAE-3D5F-4F88-9B9A-C3F8098F57A6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0B0AD-0182-4C1D-B6C5-5B7274CC03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564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77AAE-3D5F-4F88-9B9A-C3F8098F57A6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0B0AD-0182-4C1D-B6C5-5B7274CC03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162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243071" y="488951"/>
            <a:ext cx="1316990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2101" y="488951"/>
            <a:ext cx="3829050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77AAE-3D5F-4F88-9B9A-C3F8098F57A6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0B0AD-0182-4C1D-B6C5-5B7274CC03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509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77AAE-3D5F-4F88-9B9A-C3F8098F57A6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0B0AD-0182-4C1D-B6C5-5B7274CC03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246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7850" y="5875867"/>
            <a:ext cx="621792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7850" y="3875618"/>
            <a:ext cx="621792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77AAE-3D5F-4F88-9B9A-C3F8098F57A6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0B0AD-0182-4C1D-B6C5-5B7274CC03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090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2100" y="2844800"/>
            <a:ext cx="2573020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87040" y="2844800"/>
            <a:ext cx="2573020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77AAE-3D5F-4F88-9B9A-C3F8098F57A6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0B0AD-0182-4C1D-B6C5-5B7274CC03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50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366184"/>
            <a:ext cx="658368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" y="2046817"/>
            <a:ext cx="3232150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5760" y="2899833"/>
            <a:ext cx="3232150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16020" y="2046817"/>
            <a:ext cx="3233420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16020" y="2899833"/>
            <a:ext cx="3233420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77AAE-3D5F-4F88-9B9A-C3F8098F57A6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0B0AD-0182-4C1D-B6C5-5B7274CC03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925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77AAE-3D5F-4F88-9B9A-C3F8098F57A6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0B0AD-0182-4C1D-B6C5-5B7274CC03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889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77AAE-3D5F-4F88-9B9A-C3F8098F57A6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0B0AD-0182-4C1D-B6C5-5B7274CC03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576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1" y="364067"/>
            <a:ext cx="2406650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0040" y="364067"/>
            <a:ext cx="4089400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5761" y="1913467"/>
            <a:ext cx="2406650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77AAE-3D5F-4F88-9B9A-C3F8098F57A6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0B0AD-0182-4C1D-B6C5-5B7274CC03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941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3830" y="6400800"/>
            <a:ext cx="438912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33830" y="817033"/>
            <a:ext cx="438912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3830" y="7156451"/>
            <a:ext cx="438912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77AAE-3D5F-4F88-9B9A-C3F8098F57A6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0B0AD-0182-4C1D-B6C5-5B7274CC03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649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5760" y="366184"/>
            <a:ext cx="658368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" y="2133601"/>
            <a:ext cx="658368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5760" y="8475134"/>
            <a:ext cx="170688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A77AAE-3D5F-4F88-9B9A-C3F8098F57A6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99360" y="8475134"/>
            <a:ext cx="231648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242560" y="8475134"/>
            <a:ext cx="170688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90B0AD-0182-4C1D-B6C5-5B7274CC03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966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" y="0"/>
            <a:ext cx="6781800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30060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650" y="0"/>
            <a:ext cx="6565900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59975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0"/>
            <a:ext cx="6400800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17418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300" y="0"/>
            <a:ext cx="5816600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13928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750" y="0"/>
            <a:ext cx="6489700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69637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250" y="0"/>
            <a:ext cx="6362700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10215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450" y="0"/>
            <a:ext cx="6464300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84149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750" y="0"/>
            <a:ext cx="6489700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23096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800" y="0"/>
            <a:ext cx="6451600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50481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450" y="0"/>
            <a:ext cx="6464300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41855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450" y="0"/>
            <a:ext cx="6464300" cy="9144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850" y="0"/>
            <a:ext cx="6413500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15638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600" y="0"/>
            <a:ext cx="6350000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62629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0</Words>
  <Application>Microsoft Office PowerPoint</Application>
  <PresentationFormat>Custom</PresentationFormat>
  <Paragraphs>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Mike Acres</dc:creator>
  <cp:lastModifiedBy>Mike Acres</cp:lastModifiedBy>
  <cp:revision>2</cp:revision>
  <dcterms:created xsi:type="dcterms:W3CDTF">2022-09-15T18:05:17Z</dcterms:created>
  <dcterms:modified xsi:type="dcterms:W3CDTF">2022-09-15T18:16:11Z</dcterms:modified>
</cp:coreProperties>
</file>