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9601200" cy="7315200"/>
  <p:notesSz cx="9144000" cy="6858000"/>
  <p:defaultTextStyle>
    <a:defPPr>
      <a:defRPr lang="en-US"/>
    </a:defPPr>
    <a:lvl1pPr marL="0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83306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66612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49918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33224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416531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363" y="-82"/>
      </p:cViewPr>
      <p:guideLst>
        <p:guide orient="horz" pos="2304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272454"/>
            <a:ext cx="816102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4145280"/>
            <a:ext cx="672084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33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666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49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33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16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998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831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66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78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313267"/>
            <a:ext cx="2268616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313267"/>
            <a:ext cx="664583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01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516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4700694"/>
            <a:ext cx="8161020" cy="1452880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3100495"/>
            <a:ext cx="8161020" cy="1600199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3306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66612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499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332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165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998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831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664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74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1820334"/>
            <a:ext cx="4457224" cy="5149426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38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637454"/>
            <a:ext cx="4242197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2319867"/>
            <a:ext cx="4242197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1637454"/>
            <a:ext cx="4243864" cy="68241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3306" indent="0">
              <a:buNone/>
              <a:defRPr sz="2100" b="1"/>
            </a:lvl2pPr>
            <a:lvl3pPr marL="966612" indent="0">
              <a:buNone/>
              <a:defRPr sz="1900" b="1"/>
            </a:lvl3pPr>
            <a:lvl4pPr marL="1449918" indent="0">
              <a:buNone/>
              <a:defRPr sz="1700" b="1"/>
            </a:lvl4pPr>
            <a:lvl5pPr marL="1933224" indent="0">
              <a:buNone/>
              <a:defRPr sz="1700" b="1"/>
            </a:lvl5pPr>
            <a:lvl6pPr marL="2416531" indent="0">
              <a:buNone/>
              <a:defRPr sz="1700" b="1"/>
            </a:lvl6pPr>
            <a:lvl7pPr marL="2899837" indent="0">
              <a:buNone/>
              <a:defRPr sz="1700" b="1"/>
            </a:lvl7pPr>
            <a:lvl8pPr marL="3383143" indent="0">
              <a:buNone/>
              <a:defRPr sz="1700" b="1"/>
            </a:lvl8pPr>
            <a:lvl9pPr marL="3866449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2319867"/>
            <a:ext cx="4243864" cy="421470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338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564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048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291253"/>
            <a:ext cx="3158729" cy="123952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291254"/>
            <a:ext cx="5367338" cy="6243321"/>
          </a:xfrm>
        </p:spPr>
        <p:txBody>
          <a:bodyPr/>
          <a:lstStyle>
            <a:lvl1pPr>
              <a:defRPr sz="34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1530774"/>
            <a:ext cx="3158729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301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5120640"/>
            <a:ext cx="5760720" cy="6045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653627"/>
            <a:ext cx="5760720" cy="4389120"/>
          </a:xfrm>
        </p:spPr>
        <p:txBody>
          <a:bodyPr/>
          <a:lstStyle>
            <a:lvl1pPr marL="0" indent="0">
              <a:buNone/>
              <a:defRPr sz="3400"/>
            </a:lvl1pPr>
            <a:lvl2pPr marL="483306" indent="0">
              <a:buNone/>
              <a:defRPr sz="3000"/>
            </a:lvl2pPr>
            <a:lvl3pPr marL="966612" indent="0">
              <a:buNone/>
              <a:defRPr sz="2500"/>
            </a:lvl3pPr>
            <a:lvl4pPr marL="1449918" indent="0">
              <a:buNone/>
              <a:defRPr sz="2100"/>
            </a:lvl4pPr>
            <a:lvl5pPr marL="1933224" indent="0">
              <a:buNone/>
              <a:defRPr sz="2100"/>
            </a:lvl5pPr>
            <a:lvl6pPr marL="2416531" indent="0">
              <a:buNone/>
              <a:defRPr sz="2100"/>
            </a:lvl6pPr>
            <a:lvl7pPr marL="2899837" indent="0">
              <a:buNone/>
              <a:defRPr sz="2100"/>
            </a:lvl7pPr>
            <a:lvl8pPr marL="3383143" indent="0">
              <a:buNone/>
              <a:defRPr sz="2100"/>
            </a:lvl8pPr>
            <a:lvl9pPr marL="3866449" indent="0">
              <a:buNone/>
              <a:defRPr sz="21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5725161"/>
            <a:ext cx="576072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83306" indent="0">
              <a:buNone/>
              <a:defRPr sz="1300"/>
            </a:lvl2pPr>
            <a:lvl3pPr marL="966612" indent="0">
              <a:buNone/>
              <a:defRPr sz="1100"/>
            </a:lvl3pPr>
            <a:lvl4pPr marL="1449918" indent="0">
              <a:buNone/>
              <a:defRPr sz="1000"/>
            </a:lvl4pPr>
            <a:lvl5pPr marL="1933224" indent="0">
              <a:buNone/>
              <a:defRPr sz="1000"/>
            </a:lvl5pPr>
            <a:lvl6pPr marL="2416531" indent="0">
              <a:buNone/>
              <a:defRPr sz="1000"/>
            </a:lvl6pPr>
            <a:lvl7pPr marL="2899837" indent="0">
              <a:buNone/>
              <a:defRPr sz="1000"/>
            </a:lvl7pPr>
            <a:lvl8pPr marL="3383143" indent="0">
              <a:buNone/>
              <a:defRPr sz="1000"/>
            </a:lvl8pPr>
            <a:lvl9pPr marL="386644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36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292947"/>
            <a:ext cx="8641080" cy="1219200"/>
          </a:xfrm>
          <a:prstGeom prst="rect">
            <a:avLst/>
          </a:prstGeom>
        </p:spPr>
        <p:txBody>
          <a:bodyPr vert="horz" lIns="96661" tIns="48331" rIns="96661" bIns="4833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1706880"/>
            <a:ext cx="8641080" cy="482769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40D7-ADED-456E-B758-AFB5DA998A30}" type="datetimeFigureOut">
              <a:rPr lang="en-US" smtClean="0"/>
              <a:t>9/7/2022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6780107"/>
            <a:ext cx="30403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6780107"/>
            <a:ext cx="2240280" cy="389467"/>
          </a:xfrm>
          <a:prstGeom prst="rect">
            <a:avLst/>
          </a:prstGeom>
        </p:spPr>
        <p:txBody>
          <a:bodyPr vert="horz" lIns="96661" tIns="48331" rIns="96661" bIns="4833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F2297-A502-4DD8-B0C4-C8F8D338D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504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66612" rtl="0" eaLnBrk="1" latinLnBrk="0" hangingPunct="1">
        <a:spcBef>
          <a:spcPct val="0"/>
        </a:spcBef>
        <a:buNone/>
        <a:defRPr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2480" indent="-362480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85372" indent="-302066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08265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91571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4878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58184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41490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24796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08102" indent="-241653" algn="l" defTabSz="966612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3306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6612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9918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33224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16531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99837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83143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66449" algn="l" defTabSz="966612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50" y="6350"/>
            <a:ext cx="9512300" cy="730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32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39"/>
            <a:ext cx="9601200" cy="722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003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139"/>
            <a:ext cx="9601200" cy="72229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890"/>
            <a:ext cx="9601200" cy="7069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04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Acres</dc:creator>
  <cp:lastModifiedBy>Mike Acres</cp:lastModifiedBy>
  <cp:revision>1</cp:revision>
  <dcterms:created xsi:type="dcterms:W3CDTF">2022-09-07T18:57:50Z</dcterms:created>
  <dcterms:modified xsi:type="dcterms:W3CDTF">2022-09-07T19:01:36Z</dcterms:modified>
</cp:coreProperties>
</file>