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1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9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43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9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6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7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8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9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1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9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7AFB6-53DF-48C2-837E-92A3A3F816A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D09C9-8891-4A09-B59F-B80FFF53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0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352"/>
            <a:ext cx="9601200" cy="702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9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"/>
            <a:ext cx="960120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99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991"/>
            <a:ext cx="9601200" cy="683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58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4232"/>
            <a:ext cx="9601200" cy="540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3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" y="25400"/>
            <a:ext cx="9512300" cy="72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2022-09-09T19:18:58Z</dcterms:created>
  <dcterms:modified xsi:type="dcterms:W3CDTF">2022-09-09T19:21:38Z</dcterms:modified>
</cp:coreProperties>
</file>