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601200" cy="7315200"/>
  <p:notesSz cx="9144000" cy="6858000"/>
  <p:defaultTextStyle>
    <a:defPPr>
      <a:defRPr lang="en-US"/>
    </a:defPPr>
    <a:lvl1pPr marL="0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3306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6612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9918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33224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16531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363" y="-82"/>
      </p:cViewPr>
      <p:guideLst>
        <p:guide orient="horz" pos="2304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272454"/>
            <a:ext cx="8161020" cy="15680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4145280"/>
            <a:ext cx="6720840" cy="18694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3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6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9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33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6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9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83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66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70A9-E4D9-40A2-9451-C78C327667A6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55A28-EE0E-4F95-BC6F-140961074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803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70A9-E4D9-40A2-9451-C78C327667A6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55A28-EE0E-4F95-BC6F-140961074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847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9248" y="313267"/>
            <a:ext cx="2268616" cy="665649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397" y="313267"/>
            <a:ext cx="6645831" cy="665649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70A9-E4D9-40A2-9451-C78C327667A6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55A28-EE0E-4F95-BC6F-140961074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29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70A9-E4D9-40A2-9451-C78C327667A6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55A28-EE0E-4F95-BC6F-140961074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117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4700694"/>
            <a:ext cx="8161020" cy="1452880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3100495"/>
            <a:ext cx="8161020" cy="1600199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330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661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4991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332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165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9983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831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664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70A9-E4D9-40A2-9451-C78C327667A6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55A28-EE0E-4F95-BC6F-140961074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882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397" y="1820334"/>
            <a:ext cx="4457224" cy="5149426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0640" y="1820334"/>
            <a:ext cx="4457224" cy="5149426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70A9-E4D9-40A2-9451-C78C327667A6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55A28-EE0E-4F95-BC6F-140961074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224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292947"/>
            <a:ext cx="864108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1637454"/>
            <a:ext cx="4242197" cy="68241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" y="2319867"/>
            <a:ext cx="4242197" cy="421470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1637454"/>
            <a:ext cx="4243864" cy="68241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2319867"/>
            <a:ext cx="4243864" cy="421470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70A9-E4D9-40A2-9451-C78C327667A6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55A28-EE0E-4F95-BC6F-140961074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24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70A9-E4D9-40A2-9451-C78C327667A6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55A28-EE0E-4F95-BC6F-140961074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13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70A9-E4D9-40A2-9451-C78C327667A6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55A28-EE0E-4F95-BC6F-140961074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0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291253"/>
            <a:ext cx="3158729" cy="123952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291254"/>
            <a:ext cx="5367338" cy="6243321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" y="1530774"/>
            <a:ext cx="3158729" cy="5003801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70A9-E4D9-40A2-9451-C78C327667A6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55A28-EE0E-4F95-BC6F-140961074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471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5120640"/>
            <a:ext cx="5760720" cy="604521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653627"/>
            <a:ext cx="5760720" cy="4389120"/>
          </a:xfrm>
        </p:spPr>
        <p:txBody>
          <a:bodyPr/>
          <a:lstStyle>
            <a:lvl1pPr marL="0" indent="0">
              <a:buNone/>
              <a:defRPr sz="3400"/>
            </a:lvl1pPr>
            <a:lvl2pPr marL="483306" indent="0">
              <a:buNone/>
              <a:defRPr sz="3000"/>
            </a:lvl2pPr>
            <a:lvl3pPr marL="966612" indent="0">
              <a:buNone/>
              <a:defRPr sz="2500"/>
            </a:lvl3pPr>
            <a:lvl4pPr marL="1449918" indent="0">
              <a:buNone/>
              <a:defRPr sz="2100"/>
            </a:lvl4pPr>
            <a:lvl5pPr marL="1933224" indent="0">
              <a:buNone/>
              <a:defRPr sz="2100"/>
            </a:lvl5pPr>
            <a:lvl6pPr marL="2416531" indent="0">
              <a:buNone/>
              <a:defRPr sz="2100"/>
            </a:lvl6pPr>
            <a:lvl7pPr marL="2899837" indent="0">
              <a:buNone/>
              <a:defRPr sz="2100"/>
            </a:lvl7pPr>
            <a:lvl8pPr marL="3383143" indent="0">
              <a:buNone/>
              <a:defRPr sz="2100"/>
            </a:lvl8pPr>
            <a:lvl9pPr marL="3866449" indent="0">
              <a:buNone/>
              <a:defRPr sz="2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5725161"/>
            <a:ext cx="5760720" cy="858519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70A9-E4D9-40A2-9451-C78C327667A6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55A28-EE0E-4F95-BC6F-140961074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273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292947"/>
            <a:ext cx="8641080" cy="1219200"/>
          </a:xfrm>
          <a:prstGeom prst="rect">
            <a:avLst/>
          </a:prstGeom>
        </p:spPr>
        <p:txBody>
          <a:bodyPr vert="horz" lIns="96661" tIns="48331" rIns="96661" bIns="4833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1706880"/>
            <a:ext cx="8641080" cy="4827694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6780107"/>
            <a:ext cx="2240280" cy="389467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E70A9-E4D9-40A2-9451-C78C327667A6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6780107"/>
            <a:ext cx="3040380" cy="389467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6780107"/>
            <a:ext cx="2240280" cy="389467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55A28-EE0E-4F95-BC6F-140961074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154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6612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2480" indent="-362480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5372" indent="-302066" algn="l" defTabSz="966612" rtl="0" eaLnBrk="1" latinLnBrk="0" hangingPunct="1">
        <a:spcBef>
          <a:spcPct val="20000"/>
        </a:spcBef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8265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91571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4878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58184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490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24796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08102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3306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6612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9918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33224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6531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99837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3143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66449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00" y="12700"/>
            <a:ext cx="9321800" cy="728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786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"/>
            <a:ext cx="9601200" cy="725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110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352"/>
            <a:ext cx="9601200" cy="7020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690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502"/>
            <a:ext cx="9601200" cy="7182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974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9297"/>
            <a:ext cx="9601200" cy="6776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637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1727"/>
            <a:ext cx="9601200" cy="6691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791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4157"/>
            <a:ext cx="9601200" cy="660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610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00" y="31750"/>
            <a:ext cx="9321800" cy="725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43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Custom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Acres</dc:creator>
  <cp:lastModifiedBy>Mike Acres</cp:lastModifiedBy>
  <cp:revision>1</cp:revision>
  <dcterms:created xsi:type="dcterms:W3CDTF">2022-09-09T20:39:42Z</dcterms:created>
  <dcterms:modified xsi:type="dcterms:W3CDTF">2022-09-09T20:42:55Z</dcterms:modified>
</cp:coreProperties>
</file>