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601200" cy="7315200"/>
  <p:notesSz cx="9144000" cy="6858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63" y="-82"/>
      </p:cViewPr>
      <p:guideLst>
        <p:guide orient="horz" pos="2304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70A9-E4D9-40A2-9451-C78C327667A6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5A28-EE0E-4F95-BC6F-14096107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03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70A9-E4D9-40A2-9451-C78C327667A6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5A28-EE0E-4F95-BC6F-14096107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47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313267"/>
            <a:ext cx="2268616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7" y="313267"/>
            <a:ext cx="6645831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70A9-E4D9-40A2-9451-C78C327667A6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5A28-EE0E-4F95-BC6F-14096107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29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70A9-E4D9-40A2-9451-C78C327667A6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5A28-EE0E-4F95-BC6F-14096107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17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70A9-E4D9-40A2-9451-C78C327667A6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5A28-EE0E-4F95-BC6F-14096107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82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1820334"/>
            <a:ext cx="4457224" cy="5149426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70A9-E4D9-40A2-9451-C78C327667A6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5A28-EE0E-4F95-BC6F-14096107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24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70A9-E4D9-40A2-9451-C78C327667A6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5A28-EE0E-4F95-BC6F-14096107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4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70A9-E4D9-40A2-9451-C78C327667A6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5A28-EE0E-4F95-BC6F-14096107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70A9-E4D9-40A2-9451-C78C327667A6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5A28-EE0E-4F95-BC6F-14096107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70A9-E4D9-40A2-9451-C78C327667A6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5A28-EE0E-4F95-BC6F-14096107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71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E70A9-E4D9-40A2-9451-C78C327667A6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55A28-EE0E-4F95-BC6F-14096107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73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E70A9-E4D9-40A2-9451-C78C327667A6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55A28-EE0E-4F95-BC6F-140961074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5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12700"/>
            <a:ext cx="9321800" cy="728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786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0"/>
            <a:ext cx="9601200" cy="725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110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352"/>
            <a:ext cx="9601200" cy="7020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690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502"/>
            <a:ext cx="9601200" cy="7182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974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9297"/>
            <a:ext cx="9601200" cy="677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637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1727"/>
            <a:ext cx="9601200" cy="669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791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4157"/>
            <a:ext cx="9601200" cy="660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610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" y="31750"/>
            <a:ext cx="9321800" cy="725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43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Custom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Acres</dc:creator>
  <cp:lastModifiedBy>Mike Acres</cp:lastModifiedBy>
  <cp:revision>1</cp:revision>
  <dcterms:created xsi:type="dcterms:W3CDTF">2022-09-09T20:39:42Z</dcterms:created>
  <dcterms:modified xsi:type="dcterms:W3CDTF">2022-09-09T20:42:55Z</dcterms:modified>
</cp:coreProperties>
</file>