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601200" cy="7315200"/>
  <p:notesSz cx="9144000" cy="6858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63" y="-82"/>
      </p:cViewPr>
      <p:guideLst>
        <p:guide orient="horz" pos="2304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272454"/>
            <a:ext cx="816102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4145280"/>
            <a:ext cx="672084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1D1C-F73E-4680-9F53-1027F2A3FF23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70F7-3054-420E-9B40-440CBEF31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99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1D1C-F73E-4680-9F53-1027F2A3FF23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70F7-3054-420E-9B40-440CBEF31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350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313267"/>
            <a:ext cx="2268616" cy="66564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7" y="313267"/>
            <a:ext cx="6645831" cy="665649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1D1C-F73E-4680-9F53-1027F2A3FF23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70F7-3054-420E-9B40-440CBEF31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47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1D1C-F73E-4680-9F53-1027F2A3FF23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70F7-3054-420E-9B40-440CBEF31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023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4700694"/>
            <a:ext cx="8161020" cy="1452880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3100495"/>
            <a:ext cx="8161020" cy="1600199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1D1C-F73E-4680-9F53-1027F2A3FF23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70F7-3054-420E-9B40-440CBEF31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56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1820334"/>
            <a:ext cx="4457224" cy="514942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1820334"/>
            <a:ext cx="4457224" cy="514942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1D1C-F73E-4680-9F53-1027F2A3FF23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70F7-3054-420E-9B40-440CBEF31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336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92947"/>
            <a:ext cx="864108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637454"/>
            <a:ext cx="4242197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2319867"/>
            <a:ext cx="4242197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1637454"/>
            <a:ext cx="4243864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2319867"/>
            <a:ext cx="4243864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1D1C-F73E-4680-9F53-1027F2A3FF23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70F7-3054-420E-9B40-440CBEF31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70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1D1C-F73E-4680-9F53-1027F2A3FF23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70F7-3054-420E-9B40-440CBEF31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1D1C-F73E-4680-9F53-1027F2A3FF23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70F7-3054-420E-9B40-440CBEF31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8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91253"/>
            <a:ext cx="3158729" cy="123952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291254"/>
            <a:ext cx="5367338" cy="6243321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1530774"/>
            <a:ext cx="3158729" cy="5003801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1D1C-F73E-4680-9F53-1027F2A3FF23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70F7-3054-420E-9B40-440CBEF31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12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5120640"/>
            <a:ext cx="5760720" cy="60452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653627"/>
            <a:ext cx="5760720" cy="43891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5725161"/>
            <a:ext cx="5760720" cy="85851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1D1C-F73E-4680-9F53-1027F2A3FF23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970F7-3054-420E-9B40-440CBEF31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763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292947"/>
            <a:ext cx="8641080" cy="1219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706880"/>
            <a:ext cx="8641080" cy="4827694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C1D1C-F73E-4680-9F53-1027F2A3FF23}" type="datetimeFigureOut">
              <a:rPr lang="en-US" smtClean="0"/>
              <a:t>9/9/2022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6780107"/>
            <a:ext cx="30403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970F7-3054-420E-9B40-440CBEF31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55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1727"/>
            <a:ext cx="9601200" cy="6691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799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745"/>
            <a:ext cx="9601200" cy="6885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036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954"/>
            <a:ext cx="9601200" cy="6449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712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428"/>
            <a:ext cx="9601200" cy="7108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89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Custom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Acres</dc:creator>
  <cp:lastModifiedBy>Mike Acres</cp:lastModifiedBy>
  <cp:revision>1</cp:revision>
  <dcterms:created xsi:type="dcterms:W3CDTF">2022-09-09T21:24:11Z</dcterms:created>
  <dcterms:modified xsi:type="dcterms:W3CDTF">2022-09-09T21:26:50Z</dcterms:modified>
</cp:coreProperties>
</file>