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8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6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6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9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9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1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6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4EACF-D0FC-431E-BD77-6A622E1ADB4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E3949-2DD7-46F6-A3CD-446BDA3FC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" y="0"/>
            <a:ext cx="9132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06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4"/>
            <a:ext cx="9144000" cy="682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29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83"/>
            <a:ext cx="9144000" cy="669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6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8" y="0"/>
            <a:ext cx="90799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37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19"/>
            <a:ext cx="9144000" cy="68045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79"/>
            <a:ext cx="9144000" cy="66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2</cp:revision>
  <dcterms:created xsi:type="dcterms:W3CDTF">2022-09-07T19:47:01Z</dcterms:created>
  <dcterms:modified xsi:type="dcterms:W3CDTF">2022-09-07T20:43:40Z</dcterms:modified>
</cp:coreProperties>
</file>