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601200" cy="7315200"/>
  <p:notesSz cx="9144000" cy="6858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63" y="-82"/>
      </p:cViewPr>
      <p:guideLst>
        <p:guide orient="horz" pos="2304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B770-A9DC-453D-907A-877C19BDE5EB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C81-F567-4E41-8EE3-C00F0EECB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0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B770-A9DC-453D-907A-877C19BDE5EB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C81-F567-4E41-8EE3-C00F0EECB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87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313267"/>
            <a:ext cx="2268616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313267"/>
            <a:ext cx="664583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B770-A9DC-453D-907A-877C19BDE5EB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C81-F567-4E41-8EE3-C00F0EECB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1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B770-A9DC-453D-907A-877C19BDE5EB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C81-F567-4E41-8EE3-C00F0EECB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B770-A9DC-453D-907A-877C19BDE5EB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C81-F567-4E41-8EE3-C00F0EECB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B770-A9DC-453D-907A-877C19BDE5EB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C81-F567-4E41-8EE3-C00F0EECB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2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B770-A9DC-453D-907A-877C19BDE5EB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C81-F567-4E41-8EE3-C00F0EECB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0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B770-A9DC-453D-907A-877C19BDE5EB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C81-F567-4E41-8EE3-C00F0EECB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8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B770-A9DC-453D-907A-877C19BDE5EB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C81-F567-4E41-8EE3-C00F0EECB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B770-A9DC-453D-907A-877C19BDE5EB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C81-F567-4E41-8EE3-C00F0EECB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B770-A9DC-453D-907A-877C19BDE5EB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C81-F567-4E41-8EE3-C00F0EECB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9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1B770-A9DC-453D-907A-877C19BDE5EB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AAC81-F567-4E41-8EE3-C00F0EECB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4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"/>
            <a:ext cx="9601200" cy="713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3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428"/>
            <a:ext cx="9601200" cy="7108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7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468"/>
            <a:ext cx="9601200" cy="700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09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254"/>
            <a:ext cx="9601200" cy="698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888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Acres</dc:creator>
  <cp:lastModifiedBy>Mike Acres</cp:lastModifiedBy>
  <cp:revision>2</cp:revision>
  <dcterms:created xsi:type="dcterms:W3CDTF">2022-09-07T23:51:20Z</dcterms:created>
  <dcterms:modified xsi:type="dcterms:W3CDTF">2022-09-08T00:02:03Z</dcterms:modified>
</cp:coreProperties>
</file>