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601200" cy="7315200"/>
  <p:notesSz cx="9144000" cy="6858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63" y="-82"/>
      </p:cViewPr>
      <p:guideLst>
        <p:guide orient="horz" pos="2304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F8B4-CECB-4E16-88DC-E24B9F2F9EC3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A4E-0026-433D-92AC-F24ECD4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2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F8B4-CECB-4E16-88DC-E24B9F2F9EC3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A4E-0026-433D-92AC-F24ECD4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292948"/>
            <a:ext cx="216027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292948"/>
            <a:ext cx="632079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F8B4-CECB-4E16-88DC-E24B9F2F9EC3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A4E-0026-433D-92AC-F24ECD4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6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F8B4-CECB-4E16-88DC-E24B9F2F9EC3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A4E-0026-433D-92AC-F24ECD4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8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F8B4-CECB-4E16-88DC-E24B9F2F9EC3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A4E-0026-433D-92AC-F24ECD4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1706880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1706880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F8B4-CECB-4E16-88DC-E24B9F2F9EC3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A4E-0026-433D-92AC-F24ECD4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7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F8B4-CECB-4E16-88DC-E24B9F2F9EC3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A4E-0026-433D-92AC-F24ECD4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6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F8B4-CECB-4E16-88DC-E24B9F2F9EC3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A4E-0026-433D-92AC-F24ECD4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0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F8B4-CECB-4E16-88DC-E24B9F2F9EC3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A4E-0026-433D-92AC-F24ECD4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5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F8B4-CECB-4E16-88DC-E24B9F2F9EC3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A4E-0026-433D-92AC-F24ECD4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23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F8B4-CECB-4E16-88DC-E24B9F2F9EC3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2A4E-0026-433D-92AC-F24ECD4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3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CF8B4-CECB-4E16-88DC-E24B9F2F9EC3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02A4E-0026-433D-92AC-F24ECD475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9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450"/>
            <a:ext cx="9601200" cy="722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052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205"/>
            <a:ext cx="9601200" cy="714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398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583"/>
            <a:ext cx="9601200" cy="699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195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6350"/>
            <a:ext cx="8864600" cy="730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3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4157"/>
            <a:ext cx="9601200" cy="660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139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39"/>
            <a:ext cx="9601200" cy="70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503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Custom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Acres</dc:creator>
  <cp:lastModifiedBy>Mike Acres</cp:lastModifiedBy>
  <cp:revision>1</cp:revision>
  <dcterms:created xsi:type="dcterms:W3CDTF">2022-09-08T14:23:38Z</dcterms:created>
  <dcterms:modified xsi:type="dcterms:W3CDTF">2022-09-08T14:28:00Z</dcterms:modified>
</cp:coreProperties>
</file>