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7315200" cy="9144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2064" y="-72"/>
      </p:cViewPr>
      <p:guideLst>
        <p:guide orient="horz" pos="2880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840568"/>
            <a:ext cx="621792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181600"/>
            <a:ext cx="512064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1F9B-B8FD-4E64-B946-CF7614A71A35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C10F-CD42-474C-9B01-83E0A8284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80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1F9B-B8FD-4E64-B946-CF7614A71A35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C10F-CD42-474C-9B01-83E0A8284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709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43071" y="488951"/>
            <a:ext cx="1316990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2101" y="488951"/>
            <a:ext cx="382905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1F9B-B8FD-4E64-B946-CF7614A71A35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C10F-CD42-474C-9B01-83E0A8284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5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1F9B-B8FD-4E64-B946-CF7614A71A35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C10F-CD42-474C-9B01-83E0A8284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638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5875867"/>
            <a:ext cx="621792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3875618"/>
            <a:ext cx="621792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1F9B-B8FD-4E64-B946-CF7614A71A35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C10F-CD42-474C-9B01-83E0A8284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193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2100" y="2844800"/>
            <a:ext cx="2573020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87040" y="2844800"/>
            <a:ext cx="2573020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1F9B-B8FD-4E64-B946-CF7614A71A35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C10F-CD42-474C-9B01-83E0A8284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66184"/>
            <a:ext cx="658368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046817"/>
            <a:ext cx="3232150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2899833"/>
            <a:ext cx="323215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2046817"/>
            <a:ext cx="3233420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2899833"/>
            <a:ext cx="323342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1F9B-B8FD-4E64-B946-CF7614A71A35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C10F-CD42-474C-9B01-83E0A8284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986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1F9B-B8FD-4E64-B946-CF7614A71A35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C10F-CD42-474C-9B01-83E0A8284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3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1F9B-B8FD-4E64-B946-CF7614A71A35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C10F-CD42-474C-9B01-83E0A8284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653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364067"/>
            <a:ext cx="2406650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64067"/>
            <a:ext cx="4089400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1913467"/>
            <a:ext cx="2406650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1F9B-B8FD-4E64-B946-CF7614A71A35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C10F-CD42-474C-9B01-83E0A8284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26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400800"/>
            <a:ext cx="438912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17033"/>
            <a:ext cx="438912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156451"/>
            <a:ext cx="438912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1F9B-B8FD-4E64-B946-CF7614A71A35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C10F-CD42-474C-9B01-83E0A8284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156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66184"/>
            <a:ext cx="658368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133601"/>
            <a:ext cx="658368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475134"/>
            <a:ext cx="170688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11F9B-B8FD-4E64-B946-CF7614A71A35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475134"/>
            <a:ext cx="231648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475134"/>
            <a:ext cx="170688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0C10F-CD42-474C-9B01-83E0A8284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71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0"/>
            <a:ext cx="67056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366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" y="0"/>
            <a:ext cx="56007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398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0"/>
            <a:ext cx="57912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443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0"/>
            <a:ext cx="61722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577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900" y="0"/>
            <a:ext cx="56134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303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50" y="0"/>
            <a:ext cx="64643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109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0" y="0"/>
            <a:ext cx="63627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640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" y="0"/>
            <a:ext cx="60198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461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" y="0"/>
            <a:ext cx="63246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908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" y="0"/>
            <a:ext cx="63246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714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50" y="0"/>
            <a:ext cx="59309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126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00" y="0"/>
            <a:ext cx="61214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50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450" y="0"/>
            <a:ext cx="59563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056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Custom</PresentationFormat>
  <Paragraphs>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Acres</dc:creator>
  <cp:lastModifiedBy>Mike Acres</cp:lastModifiedBy>
  <cp:revision>1</cp:revision>
  <dcterms:created xsi:type="dcterms:W3CDTF">2022-09-15T17:35:51Z</dcterms:created>
  <dcterms:modified xsi:type="dcterms:W3CDTF">2022-09-15T17:42:13Z</dcterms:modified>
</cp:coreProperties>
</file>