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73152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200" y="346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8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6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6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488951"/>
            <a:ext cx="1316990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488951"/>
            <a:ext cx="382905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0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4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18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2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8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7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7"/>
            <a:ext cx="40894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7"/>
            <a:ext cx="240665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0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1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1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7AAE-3D5F-4F88-9B9A-C3F8098F57A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4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B0AD-0182-4C1D-B6C5-5B7274C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6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0"/>
            <a:ext cx="67818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0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65659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9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64008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4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0"/>
            <a:ext cx="5816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9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0"/>
            <a:ext cx="6489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6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0"/>
            <a:ext cx="6362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2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0"/>
            <a:ext cx="6464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1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0"/>
            <a:ext cx="6489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0"/>
            <a:ext cx="6451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0"/>
            <a:ext cx="6464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8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0"/>
            <a:ext cx="6464300" cy="914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0"/>
            <a:ext cx="641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6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0"/>
            <a:ext cx="6350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6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2022-09-15T18:05:17Z</dcterms:created>
  <dcterms:modified xsi:type="dcterms:W3CDTF">2022-09-15T18:16:11Z</dcterms:modified>
</cp:coreProperties>
</file>