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  <p:sldId id="260" r:id="rId6"/>
  </p:sldIdLst>
  <p:sldSz cx="9601200" cy="7315200"/>
  <p:notesSz cx="9144000" cy="6858000"/>
  <p:defaultTextStyle>
    <a:defPPr>
      <a:defRPr lang="en-US"/>
    </a:defPPr>
    <a:lvl1pPr marL="0" algn="l" defTabSz="966612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1pPr>
    <a:lvl2pPr marL="483306" algn="l" defTabSz="966612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2pPr>
    <a:lvl3pPr marL="966612" algn="l" defTabSz="966612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3pPr>
    <a:lvl4pPr marL="1449918" algn="l" defTabSz="966612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4pPr>
    <a:lvl5pPr marL="1933224" algn="l" defTabSz="966612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5pPr>
    <a:lvl6pPr marL="2416531" algn="l" defTabSz="966612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2899837" algn="l" defTabSz="966612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3383143" algn="l" defTabSz="966612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3866449" algn="l" defTabSz="966612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0" d="100"/>
          <a:sy n="60" d="100"/>
        </p:scale>
        <p:origin x="-1363" y="-82"/>
      </p:cViewPr>
      <p:guideLst>
        <p:guide orient="horz" pos="2304"/>
        <p:guide pos="302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0090" y="2272454"/>
            <a:ext cx="8161020" cy="156802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40180" y="4145280"/>
            <a:ext cx="6720840" cy="186944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833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666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4991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332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4165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8998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3831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8664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DE6AA-F3A4-4BFF-9A2C-97B8A006DCD3}" type="datetimeFigureOut">
              <a:rPr lang="en-US" smtClean="0"/>
              <a:t>9/7/2022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A0243-8077-41C3-BB2C-A37287DA81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53590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DE6AA-F3A4-4BFF-9A2C-97B8A006DCD3}" type="datetimeFigureOut">
              <a:rPr lang="en-US" smtClean="0"/>
              <a:t>9/7/2022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A0243-8077-41C3-BB2C-A37287DA81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40432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60870" y="292948"/>
            <a:ext cx="2160270" cy="624162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80060" y="292948"/>
            <a:ext cx="6320790" cy="624162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DE6AA-F3A4-4BFF-9A2C-97B8A006DCD3}" type="datetimeFigureOut">
              <a:rPr lang="en-US" smtClean="0"/>
              <a:t>9/7/2022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A0243-8077-41C3-BB2C-A37287DA81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37953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DE6AA-F3A4-4BFF-9A2C-97B8A006DCD3}" type="datetimeFigureOut">
              <a:rPr lang="en-US" smtClean="0"/>
              <a:t>9/7/2022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A0243-8077-41C3-BB2C-A37287DA81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32662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429" y="4700694"/>
            <a:ext cx="8161020" cy="1452880"/>
          </a:xfrm>
        </p:spPr>
        <p:txBody>
          <a:bodyPr anchor="t"/>
          <a:lstStyle>
            <a:lvl1pPr algn="l">
              <a:defRPr sz="42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429" y="3100495"/>
            <a:ext cx="8161020" cy="1600199"/>
          </a:xfrm>
        </p:spPr>
        <p:txBody>
          <a:bodyPr anchor="b"/>
          <a:lstStyle>
            <a:lvl1pPr marL="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1pPr>
            <a:lvl2pPr marL="483306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2pPr>
            <a:lvl3pPr marL="966612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3pPr>
            <a:lvl4pPr marL="1449918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1933224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41653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2899837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383143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3866449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DE6AA-F3A4-4BFF-9A2C-97B8A006DCD3}" type="datetimeFigureOut">
              <a:rPr lang="en-US" smtClean="0"/>
              <a:t>9/7/2022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A0243-8077-41C3-BB2C-A37287DA81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18905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80060" y="1706880"/>
            <a:ext cx="4240530" cy="4827694"/>
          </a:xfrm>
        </p:spPr>
        <p:txBody>
          <a:bodyPr/>
          <a:lstStyle>
            <a:lvl1pPr>
              <a:defRPr sz="3000"/>
            </a:lvl1pPr>
            <a:lvl2pPr>
              <a:defRPr sz="25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80610" y="1706880"/>
            <a:ext cx="4240530" cy="4827694"/>
          </a:xfrm>
        </p:spPr>
        <p:txBody>
          <a:bodyPr/>
          <a:lstStyle>
            <a:lvl1pPr>
              <a:defRPr sz="3000"/>
            </a:lvl1pPr>
            <a:lvl2pPr>
              <a:defRPr sz="25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DE6AA-F3A4-4BFF-9A2C-97B8A006DCD3}" type="datetimeFigureOut">
              <a:rPr lang="en-US" smtClean="0"/>
              <a:t>9/7/2022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A0243-8077-41C3-BB2C-A37287DA81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69128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0060" y="1637454"/>
            <a:ext cx="4242197" cy="682413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83306" indent="0">
              <a:buNone/>
              <a:defRPr sz="2100" b="1"/>
            </a:lvl2pPr>
            <a:lvl3pPr marL="966612" indent="0">
              <a:buNone/>
              <a:defRPr sz="1900" b="1"/>
            </a:lvl3pPr>
            <a:lvl4pPr marL="1449918" indent="0">
              <a:buNone/>
              <a:defRPr sz="1700" b="1"/>
            </a:lvl4pPr>
            <a:lvl5pPr marL="1933224" indent="0">
              <a:buNone/>
              <a:defRPr sz="1700" b="1"/>
            </a:lvl5pPr>
            <a:lvl6pPr marL="2416531" indent="0">
              <a:buNone/>
              <a:defRPr sz="1700" b="1"/>
            </a:lvl6pPr>
            <a:lvl7pPr marL="2899837" indent="0">
              <a:buNone/>
              <a:defRPr sz="1700" b="1"/>
            </a:lvl7pPr>
            <a:lvl8pPr marL="3383143" indent="0">
              <a:buNone/>
              <a:defRPr sz="1700" b="1"/>
            </a:lvl8pPr>
            <a:lvl9pPr marL="3866449" indent="0">
              <a:buNone/>
              <a:defRPr sz="17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060" y="2319867"/>
            <a:ext cx="4242197" cy="4214707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9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77277" y="1637454"/>
            <a:ext cx="4243864" cy="682413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83306" indent="0">
              <a:buNone/>
              <a:defRPr sz="2100" b="1"/>
            </a:lvl2pPr>
            <a:lvl3pPr marL="966612" indent="0">
              <a:buNone/>
              <a:defRPr sz="1900" b="1"/>
            </a:lvl3pPr>
            <a:lvl4pPr marL="1449918" indent="0">
              <a:buNone/>
              <a:defRPr sz="1700" b="1"/>
            </a:lvl4pPr>
            <a:lvl5pPr marL="1933224" indent="0">
              <a:buNone/>
              <a:defRPr sz="1700" b="1"/>
            </a:lvl5pPr>
            <a:lvl6pPr marL="2416531" indent="0">
              <a:buNone/>
              <a:defRPr sz="1700" b="1"/>
            </a:lvl6pPr>
            <a:lvl7pPr marL="2899837" indent="0">
              <a:buNone/>
              <a:defRPr sz="1700" b="1"/>
            </a:lvl7pPr>
            <a:lvl8pPr marL="3383143" indent="0">
              <a:buNone/>
              <a:defRPr sz="1700" b="1"/>
            </a:lvl8pPr>
            <a:lvl9pPr marL="3866449" indent="0">
              <a:buNone/>
              <a:defRPr sz="17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77277" y="2319867"/>
            <a:ext cx="4243864" cy="4214707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9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DE6AA-F3A4-4BFF-9A2C-97B8A006DCD3}" type="datetimeFigureOut">
              <a:rPr lang="en-US" smtClean="0"/>
              <a:t>9/7/2022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A0243-8077-41C3-BB2C-A37287DA81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6831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DE6AA-F3A4-4BFF-9A2C-97B8A006DCD3}" type="datetimeFigureOut">
              <a:rPr lang="en-US" smtClean="0"/>
              <a:t>9/7/2022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A0243-8077-41C3-BB2C-A37287DA81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16872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DE6AA-F3A4-4BFF-9A2C-97B8A006DCD3}" type="datetimeFigureOut">
              <a:rPr lang="en-US" smtClean="0"/>
              <a:t>9/7/2022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A0243-8077-41C3-BB2C-A37287DA81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84845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0060" y="291253"/>
            <a:ext cx="3158729" cy="1239520"/>
          </a:xfrm>
        </p:spPr>
        <p:txBody>
          <a:bodyPr anchor="b"/>
          <a:lstStyle>
            <a:lvl1pPr algn="l">
              <a:defRPr sz="21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53802" y="291254"/>
            <a:ext cx="5367338" cy="6243321"/>
          </a:xfrm>
        </p:spPr>
        <p:txBody>
          <a:bodyPr/>
          <a:lstStyle>
            <a:lvl1pPr>
              <a:defRPr sz="3400"/>
            </a:lvl1pPr>
            <a:lvl2pPr>
              <a:defRPr sz="3000"/>
            </a:lvl2pPr>
            <a:lvl3pPr>
              <a:defRPr sz="25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0060" y="1530774"/>
            <a:ext cx="3158729" cy="5003801"/>
          </a:xfrm>
        </p:spPr>
        <p:txBody>
          <a:bodyPr/>
          <a:lstStyle>
            <a:lvl1pPr marL="0" indent="0">
              <a:buNone/>
              <a:defRPr sz="1500"/>
            </a:lvl1pPr>
            <a:lvl2pPr marL="483306" indent="0">
              <a:buNone/>
              <a:defRPr sz="1300"/>
            </a:lvl2pPr>
            <a:lvl3pPr marL="966612" indent="0">
              <a:buNone/>
              <a:defRPr sz="1100"/>
            </a:lvl3pPr>
            <a:lvl4pPr marL="1449918" indent="0">
              <a:buNone/>
              <a:defRPr sz="1000"/>
            </a:lvl4pPr>
            <a:lvl5pPr marL="1933224" indent="0">
              <a:buNone/>
              <a:defRPr sz="1000"/>
            </a:lvl5pPr>
            <a:lvl6pPr marL="2416531" indent="0">
              <a:buNone/>
              <a:defRPr sz="1000"/>
            </a:lvl6pPr>
            <a:lvl7pPr marL="2899837" indent="0">
              <a:buNone/>
              <a:defRPr sz="1000"/>
            </a:lvl7pPr>
            <a:lvl8pPr marL="3383143" indent="0">
              <a:buNone/>
              <a:defRPr sz="1000"/>
            </a:lvl8pPr>
            <a:lvl9pPr marL="3866449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DE6AA-F3A4-4BFF-9A2C-97B8A006DCD3}" type="datetimeFigureOut">
              <a:rPr lang="en-US" smtClean="0"/>
              <a:t>9/7/2022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A0243-8077-41C3-BB2C-A37287DA81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7992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81902" y="5120640"/>
            <a:ext cx="5760720" cy="604521"/>
          </a:xfrm>
        </p:spPr>
        <p:txBody>
          <a:bodyPr anchor="b"/>
          <a:lstStyle>
            <a:lvl1pPr algn="l">
              <a:defRPr sz="21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81902" y="653627"/>
            <a:ext cx="5760720" cy="4389120"/>
          </a:xfrm>
        </p:spPr>
        <p:txBody>
          <a:bodyPr/>
          <a:lstStyle>
            <a:lvl1pPr marL="0" indent="0">
              <a:buNone/>
              <a:defRPr sz="3400"/>
            </a:lvl1pPr>
            <a:lvl2pPr marL="483306" indent="0">
              <a:buNone/>
              <a:defRPr sz="3000"/>
            </a:lvl2pPr>
            <a:lvl3pPr marL="966612" indent="0">
              <a:buNone/>
              <a:defRPr sz="2500"/>
            </a:lvl3pPr>
            <a:lvl4pPr marL="1449918" indent="0">
              <a:buNone/>
              <a:defRPr sz="2100"/>
            </a:lvl4pPr>
            <a:lvl5pPr marL="1933224" indent="0">
              <a:buNone/>
              <a:defRPr sz="2100"/>
            </a:lvl5pPr>
            <a:lvl6pPr marL="2416531" indent="0">
              <a:buNone/>
              <a:defRPr sz="2100"/>
            </a:lvl6pPr>
            <a:lvl7pPr marL="2899837" indent="0">
              <a:buNone/>
              <a:defRPr sz="2100"/>
            </a:lvl7pPr>
            <a:lvl8pPr marL="3383143" indent="0">
              <a:buNone/>
              <a:defRPr sz="2100"/>
            </a:lvl8pPr>
            <a:lvl9pPr marL="3866449" indent="0">
              <a:buNone/>
              <a:defRPr sz="21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81902" y="5725161"/>
            <a:ext cx="5760720" cy="858519"/>
          </a:xfrm>
        </p:spPr>
        <p:txBody>
          <a:bodyPr/>
          <a:lstStyle>
            <a:lvl1pPr marL="0" indent="0">
              <a:buNone/>
              <a:defRPr sz="1500"/>
            </a:lvl1pPr>
            <a:lvl2pPr marL="483306" indent="0">
              <a:buNone/>
              <a:defRPr sz="1300"/>
            </a:lvl2pPr>
            <a:lvl3pPr marL="966612" indent="0">
              <a:buNone/>
              <a:defRPr sz="1100"/>
            </a:lvl3pPr>
            <a:lvl4pPr marL="1449918" indent="0">
              <a:buNone/>
              <a:defRPr sz="1000"/>
            </a:lvl4pPr>
            <a:lvl5pPr marL="1933224" indent="0">
              <a:buNone/>
              <a:defRPr sz="1000"/>
            </a:lvl5pPr>
            <a:lvl6pPr marL="2416531" indent="0">
              <a:buNone/>
              <a:defRPr sz="1000"/>
            </a:lvl6pPr>
            <a:lvl7pPr marL="2899837" indent="0">
              <a:buNone/>
              <a:defRPr sz="1000"/>
            </a:lvl7pPr>
            <a:lvl8pPr marL="3383143" indent="0">
              <a:buNone/>
              <a:defRPr sz="1000"/>
            </a:lvl8pPr>
            <a:lvl9pPr marL="3866449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DE6AA-F3A4-4BFF-9A2C-97B8A006DCD3}" type="datetimeFigureOut">
              <a:rPr lang="en-US" smtClean="0"/>
              <a:t>9/7/2022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A0243-8077-41C3-BB2C-A37287DA81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31927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80060" y="292947"/>
            <a:ext cx="8641080" cy="1219200"/>
          </a:xfrm>
          <a:prstGeom prst="rect">
            <a:avLst/>
          </a:prstGeom>
        </p:spPr>
        <p:txBody>
          <a:bodyPr vert="horz" lIns="96661" tIns="48331" rIns="96661" bIns="48331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0060" y="1706880"/>
            <a:ext cx="8641080" cy="4827694"/>
          </a:xfrm>
          <a:prstGeom prst="rect">
            <a:avLst/>
          </a:prstGeom>
        </p:spPr>
        <p:txBody>
          <a:bodyPr vert="horz" lIns="96661" tIns="48331" rIns="96661" bIns="48331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80060" y="6780107"/>
            <a:ext cx="2240280" cy="389467"/>
          </a:xfrm>
          <a:prstGeom prst="rect">
            <a:avLst/>
          </a:prstGeom>
        </p:spPr>
        <p:txBody>
          <a:bodyPr vert="horz" lIns="96661" tIns="48331" rIns="96661" bIns="48331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8DE6AA-F3A4-4BFF-9A2C-97B8A006DCD3}" type="datetimeFigureOut">
              <a:rPr lang="en-US" smtClean="0"/>
              <a:t>9/7/2022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0410" y="6780107"/>
            <a:ext cx="3040380" cy="389467"/>
          </a:xfrm>
          <a:prstGeom prst="rect">
            <a:avLst/>
          </a:prstGeom>
        </p:spPr>
        <p:txBody>
          <a:bodyPr vert="horz" lIns="96661" tIns="48331" rIns="96661" bIns="48331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80860" y="6780107"/>
            <a:ext cx="2240280" cy="389467"/>
          </a:xfrm>
          <a:prstGeom prst="rect">
            <a:avLst/>
          </a:prstGeom>
        </p:spPr>
        <p:txBody>
          <a:bodyPr vert="horz" lIns="96661" tIns="48331" rIns="96661" bIns="48331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CA0243-8077-41C3-BB2C-A37287DA81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17700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66612" rtl="0" eaLnBrk="1" latinLnBrk="0" hangingPunct="1">
        <a:spcBef>
          <a:spcPct val="0"/>
        </a:spcBef>
        <a:buNone/>
        <a:defRPr sz="47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62480" indent="-362480" algn="l" defTabSz="966612" rtl="0" eaLnBrk="1" latinLnBrk="0" hangingPunct="1">
        <a:spcBef>
          <a:spcPct val="20000"/>
        </a:spcBef>
        <a:buFont typeface="Arial" panose="020B0604020202020204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1pPr>
      <a:lvl2pPr marL="785372" indent="-302066" algn="l" defTabSz="966612" rtl="0" eaLnBrk="1" latinLnBrk="0" hangingPunct="1">
        <a:spcBef>
          <a:spcPct val="20000"/>
        </a:spcBef>
        <a:buFont typeface="Arial" panose="020B0604020202020204" pitchFamily="34" charset="0"/>
        <a:buChar char="–"/>
        <a:defRPr sz="3000" kern="1200">
          <a:solidFill>
            <a:schemeClr val="tx1"/>
          </a:solidFill>
          <a:latin typeface="+mn-lt"/>
          <a:ea typeface="+mn-ea"/>
          <a:cs typeface="+mn-cs"/>
        </a:defRPr>
      </a:lvl2pPr>
      <a:lvl3pPr marL="1208265" indent="-241653" algn="l" defTabSz="966612" rtl="0" eaLnBrk="1" latinLnBrk="0" hangingPunct="1">
        <a:spcBef>
          <a:spcPct val="20000"/>
        </a:spcBef>
        <a:buFont typeface="Arial" panose="020B0604020202020204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691571" indent="-241653" algn="l" defTabSz="966612" rtl="0" eaLnBrk="1" latinLnBrk="0" hangingPunct="1">
        <a:spcBef>
          <a:spcPct val="20000"/>
        </a:spcBef>
        <a:buFont typeface="Arial" panose="020B0604020202020204" pitchFamily="34" charset="0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174878" indent="-241653" algn="l" defTabSz="966612" rtl="0" eaLnBrk="1" latinLnBrk="0" hangingPunct="1">
        <a:spcBef>
          <a:spcPct val="20000"/>
        </a:spcBef>
        <a:buFont typeface="Arial" panose="020B0604020202020204" pitchFamily="34" charset="0"/>
        <a:buChar char="»"/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58184" indent="-241653" algn="l" defTabSz="966612" rtl="0" eaLnBrk="1" latinLnBrk="0" hangingPunct="1">
        <a:spcBef>
          <a:spcPct val="2000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41490" indent="-241653" algn="l" defTabSz="966612" rtl="0" eaLnBrk="1" latinLnBrk="0" hangingPunct="1">
        <a:spcBef>
          <a:spcPct val="2000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624796" indent="-241653" algn="l" defTabSz="966612" rtl="0" eaLnBrk="1" latinLnBrk="0" hangingPunct="1">
        <a:spcBef>
          <a:spcPct val="2000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108102" indent="-241653" algn="l" defTabSz="966612" rtl="0" eaLnBrk="1" latinLnBrk="0" hangingPunct="1">
        <a:spcBef>
          <a:spcPct val="2000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66612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83306" algn="l" defTabSz="966612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66612" algn="l" defTabSz="966612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449918" algn="l" defTabSz="966612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933224" algn="l" defTabSz="966612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416531" algn="l" defTabSz="966612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899837" algn="l" defTabSz="966612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383143" algn="l" defTabSz="966612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866449" algn="l" defTabSz="966612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9050"/>
            <a:ext cx="9601200" cy="7277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48946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7674"/>
            <a:ext cx="9601200" cy="71198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61790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2700"/>
            <a:ext cx="9601200" cy="7289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09953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2700"/>
            <a:ext cx="9601200" cy="728980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3468"/>
            <a:ext cx="9601200" cy="70082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18953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6254"/>
            <a:ext cx="9601200" cy="69826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41714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0</Words>
  <Application>Microsoft Office PowerPoint</Application>
  <PresentationFormat>Custom</PresentationFormat>
  <Paragraphs>0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Mike Acres</dc:creator>
  <cp:lastModifiedBy>Mike Acres</cp:lastModifiedBy>
  <cp:revision>1</cp:revision>
  <dcterms:created xsi:type="dcterms:W3CDTF">2022-09-08T00:33:42Z</dcterms:created>
  <dcterms:modified xsi:type="dcterms:W3CDTF">2022-09-08T00:39:27Z</dcterms:modified>
</cp:coreProperties>
</file>