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601200" cy="7315200"/>
  <p:notesSz cx="9144000" cy="6858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E6AA-F3A4-4BFF-9A2C-97B8A006DCD3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243-8077-41C3-BB2C-A37287DA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5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E6AA-F3A4-4BFF-9A2C-97B8A006DCD3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243-8077-41C3-BB2C-A37287DA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4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48"/>
            <a:ext cx="216027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48"/>
            <a:ext cx="632079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E6AA-F3A4-4BFF-9A2C-97B8A006DCD3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243-8077-41C3-BB2C-A37287DA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9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E6AA-F3A4-4BFF-9A2C-97B8A006DCD3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243-8077-41C3-BB2C-A37287DA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6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E6AA-F3A4-4BFF-9A2C-97B8A006DCD3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243-8077-41C3-BB2C-A37287DA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9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E6AA-F3A4-4BFF-9A2C-97B8A006DCD3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243-8077-41C3-BB2C-A37287DA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1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E6AA-F3A4-4BFF-9A2C-97B8A006DCD3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243-8077-41C3-BB2C-A37287DA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8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E6AA-F3A4-4BFF-9A2C-97B8A006DCD3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243-8077-41C3-BB2C-A37287DA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8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E6AA-F3A4-4BFF-9A2C-97B8A006DCD3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243-8077-41C3-BB2C-A37287DA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8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E6AA-F3A4-4BFF-9A2C-97B8A006DCD3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243-8077-41C3-BB2C-A37287DA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E6AA-F3A4-4BFF-9A2C-97B8A006DCD3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243-8077-41C3-BB2C-A37287DA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9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DE6AA-F3A4-4BFF-9A2C-97B8A006DCD3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A0243-8077-41C3-BB2C-A37287DA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7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9601200" cy="727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89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674"/>
            <a:ext cx="9601200" cy="711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7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601200" cy="728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995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601200" cy="7289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468"/>
            <a:ext cx="9601200" cy="700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89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254"/>
            <a:ext cx="9601200" cy="698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17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1</cp:revision>
  <dcterms:created xsi:type="dcterms:W3CDTF">2022-09-08T00:33:42Z</dcterms:created>
  <dcterms:modified xsi:type="dcterms:W3CDTF">2022-09-08T00:39:27Z</dcterms:modified>
</cp:coreProperties>
</file>