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8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8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1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4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2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3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7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2484-0CB0-45B8-A941-86BA84F8D18B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F5BF-C1FD-4601-BFE3-E33E8650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0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900"/>
            <a:ext cx="9144000" cy="566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9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"/>
            <a:ext cx="91440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6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250"/>
            <a:ext cx="9144000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7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2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0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Letter Paper (8.5x11 in)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2</cp:revision>
  <dcterms:created xsi:type="dcterms:W3CDTF">2022-10-01T23:14:52Z</dcterms:created>
  <dcterms:modified xsi:type="dcterms:W3CDTF">2022-10-01T23:27:10Z</dcterms:modified>
</cp:coreProperties>
</file>