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letter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2484-0CB0-45B8-A941-86BA84F8D18B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5BF-C1FD-4601-BFE3-E33E8650A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80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2484-0CB0-45B8-A941-86BA84F8D18B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5BF-C1FD-4601-BFE3-E33E8650A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386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2484-0CB0-45B8-A941-86BA84F8D18B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5BF-C1FD-4601-BFE3-E33E8650A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3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2484-0CB0-45B8-A941-86BA84F8D18B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5BF-C1FD-4601-BFE3-E33E8650A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07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2484-0CB0-45B8-A941-86BA84F8D18B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5BF-C1FD-4601-BFE3-E33E8650A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1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2484-0CB0-45B8-A941-86BA84F8D18B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5BF-C1FD-4601-BFE3-E33E8650A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054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2484-0CB0-45B8-A941-86BA84F8D18B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5BF-C1FD-4601-BFE3-E33E8650A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54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2484-0CB0-45B8-A941-86BA84F8D18B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5BF-C1FD-4601-BFE3-E33E8650A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347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2484-0CB0-45B8-A941-86BA84F8D18B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5BF-C1FD-4601-BFE3-E33E8650A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28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2484-0CB0-45B8-A941-86BA84F8D18B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5BF-C1FD-4601-BFE3-E33E8650A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38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2484-0CB0-45B8-A941-86BA84F8D18B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5BF-C1FD-4601-BFE3-E33E8650A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76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42484-0CB0-45B8-A941-86BA84F8D18B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3F5BF-C1FD-4601-BFE3-E33E8650A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0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9144000" cy="566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796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100"/>
            <a:ext cx="9144000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166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1440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141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9250"/>
            <a:ext cx="9144000" cy="615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374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144000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029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500"/>
            <a:ext cx="91440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909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Letter Paper (8.5x11 in)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Acres</dc:creator>
  <cp:lastModifiedBy>Mike Acres</cp:lastModifiedBy>
  <cp:revision>2</cp:revision>
  <dcterms:created xsi:type="dcterms:W3CDTF">2022-10-01T23:14:52Z</dcterms:created>
  <dcterms:modified xsi:type="dcterms:W3CDTF">2022-10-01T23:27:10Z</dcterms:modified>
</cp:coreProperties>
</file>