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601200" cy="7315200"/>
  <p:notesSz cx="9144000" cy="6858000"/>
  <p:defaultTextStyle>
    <a:defPPr>
      <a:defRPr lang="en-US"/>
    </a:defPPr>
    <a:lvl1pPr marL="0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363" y="-82"/>
      </p:cViewPr>
      <p:guideLst>
        <p:guide orient="horz" pos="2304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272454"/>
            <a:ext cx="816102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4145280"/>
            <a:ext cx="672084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F891-0DDA-4E7A-968B-2266D269D0D4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D7A1B-C2B2-4E53-A430-867484991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47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F891-0DDA-4E7A-968B-2266D269D0D4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D7A1B-C2B2-4E53-A430-867484991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922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313267"/>
            <a:ext cx="2268616" cy="66564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7" y="313267"/>
            <a:ext cx="6645831" cy="66564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F891-0DDA-4E7A-968B-2266D269D0D4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D7A1B-C2B2-4E53-A430-867484991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07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F891-0DDA-4E7A-968B-2266D269D0D4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D7A1B-C2B2-4E53-A430-867484991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055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4700694"/>
            <a:ext cx="8161020" cy="1452880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3100495"/>
            <a:ext cx="8161020" cy="1600199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3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6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9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2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8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1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4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F891-0DDA-4E7A-968B-2266D269D0D4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D7A1B-C2B2-4E53-A430-867484991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563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7" y="1820334"/>
            <a:ext cx="4457224" cy="5149426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1820334"/>
            <a:ext cx="4457224" cy="5149426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F891-0DDA-4E7A-968B-2266D269D0D4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D7A1B-C2B2-4E53-A430-867484991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670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92947"/>
            <a:ext cx="864108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637454"/>
            <a:ext cx="4242197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2319867"/>
            <a:ext cx="4242197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1637454"/>
            <a:ext cx="4243864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2319867"/>
            <a:ext cx="4243864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F891-0DDA-4E7A-968B-2266D269D0D4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D7A1B-C2B2-4E53-A430-867484991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900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F891-0DDA-4E7A-968B-2266D269D0D4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D7A1B-C2B2-4E53-A430-867484991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57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F891-0DDA-4E7A-968B-2266D269D0D4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D7A1B-C2B2-4E53-A430-867484991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91253"/>
            <a:ext cx="3158729" cy="123952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291254"/>
            <a:ext cx="5367338" cy="6243321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1530774"/>
            <a:ext cx="3158729" cy="5003801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F891-0DDA-4E7A-968B-2266D269D0D4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D7A1B-C2B2-4E53-A430-867484991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20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5120640"/>
            <a:ext cx="5760720" cy="60452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653627"/>
            <a:ext cx="5760720" cy="4389120"/>
          </a:xfrm>
        </p:spPr>
        <p:txBody>
          <a:bodyPr/>
          <a:lstStyle>
            <a:lvl1pPr marL="0" indent="0">
              <a:buNone/>
              <a:defRPr sz="3400"/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5725161"/>
            <a:ext cx="5760720" cy="858519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F891-0DDA-4E7A-968B-2266D269D0D4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D7A1B-C2B2-4E53-A430-867484991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138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292947"/>
            <a:ext cx="8641080" cy="1219200"/>
          </a:xfrm>
          <a:prstGeom prst="rect">
            <a:avLst/>
          </a:prstGeom>
        </p:spPr>
        <p:txBody>
          <a:bodyPr vert="horz" lIns="96661" tIns="48331" rIns="96661" bIns="4833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706880"/>
            <a:ext cx="8641080" cy="4827694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6780107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2F891-0DDA-4E7A-968B-2266D269D0D4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6780107"/>
            <a:ext cx="30403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6780107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D7A1B-C2B2-4E53-A430-867484991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343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612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480" indent="-362480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372" indent="-302066" algn="l" defTabSz="966612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265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571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878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8184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490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796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102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0525"/>
            <a:ext cx="9601200" cy="653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804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8120"/>
            <a:ext cx="9601200" cy="621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268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8402"/>
            <a:ext cx="9601200" cy="6558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171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971"/>
            <a:ext cx="9601200" cy="7157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300" y="31750"/>
            <a:ext cx="7594600" cy="725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160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428"/>
            <a:ext cx="9601200" cy="7108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166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6254"/>
            <a:ext cx="9601200" cy="6982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835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1113"/>
            <a:ext cx="9601200" cy="6812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100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Custom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Acres</dc:creator>
  <cp:lastModifiedBy>Mike Acres</cp:lastModifiedBy>
  <cp:revision>1</cp:revision>
  <dcterms:created xsi:type="dcterms:W3CDTF">2022-09-08T15:01:13Z</dcterms:created>
  <dcterms:modified xsi:type="dcterms:W3CDTF">2022-09-08T15:06:43Z</dcterms:modified>
</cp:coreProperties>
</file>