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7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0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7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5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B1178-A75A-4EA7-841B-80369B36D90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4B5B-266B-49AB-A38E-D766963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36"/>
            <a:ext cx="9601200" cy="678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0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463"/>
            <a:ext cx="9601200" cy="654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04"/>
            <a:ext cx="9601200" cy="67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6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316"/>
            <a:ext cx="9601200" cy="69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2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2022-09-07T19:42:31Z</dcterms:created>
  <dcterms:modified xsi:type="dcterms:W3CDTF">2022-09-07T19:45:09Z</dcterms:modified>
</cp:coreProperties>
</file>