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6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6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40D7-ADED-456E-B758-AFB5DA998A30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2297-A502-4DD8-B0C4-C8F8D338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6350"/>
            <a:ext cx="9512300" cy="73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9"/>
            <a:ext cx="9601200" cy="722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9"/>
            <a:ext cx="9601200" cy="72229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90"/>
            <a:ext cx="9601200" cy="70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4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2022-09-07T18:57:50Z</dcterms:created>
  <dcterms:modified xsi:type="dcterms:W3CDTF">2022-09-07T19:01:36Z</dcterms:modified>
</cp:coreProperties>
</file>