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lett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7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8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6169-A933-4DB6-A9A2-B6C06C74C29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4BAC-1B39-4589-8A7F-18FE85658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"/>
            <a:ext cx="9144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7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0"/>
            <a:ext cx="831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00"/>
            <a:ext cx="82296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2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9550"/>
            <a:ext cx="71374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0"/>
            <a:ext cx="7935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5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0" y="0"/>
            <a:ext cx="6644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0"/>
            <a:ext cx="91440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7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9144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Letter Paper (8.5x11 in)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Acres</dc:creator>
  <cp:lastModifiedBy>Mike Acres</cp:lastModifiedBy>
  <cp:revision>1</cp:revision>
  <dcterms:created xsi:type="dcterms:W3CDTF">2022-10-01T20:26:45Z</dcterms:created>
  <dcterms:modified xsi:type="dcterms:W3CDTF">2022-10-01T20:36:14Z</dcterms:modified>
</cp:coreProperties>
</file>