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9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5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7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2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5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3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0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6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C1D1C-F73E-4680-9F53-1027F2A3FF23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70F7-3054-420E-9B40-440CBEF31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5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727"/>
            <a:ext cx="9601200" cy="669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9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745"/>
            <a:ext cx="9601200" cy="68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3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954"/>
            <a:ext cx="9601200" cy="644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71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428"/>
            <a:ext cx="9601200" cy="710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8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2022-09-09T21:24:11Z</dcterms:created>
  <dcterms:modified xsi:type="dcterms:W3CDTF">2022-09-09T21:26:50Z</dcterms:modified>
</cp:coreProperties>
</file>